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9" r:id="rId2"/>
    <p:sldId id="297" r:id="rId3"/>
    <p:sldId id="293" r:id="rId4"/>
    <p:sldId id="294" r:id="rId5"/>
    <p:sldId id="295" r:id="rId6"/>
    <p:sldId id="296" r:id="rId7"/>
    <p:sldId id="283" r:id="rId8"/>
    <p:sldId id="274" r:id="rId9"/>
    <p:sldId id="282" r:id="rId10"/>
    <p:sldId id="280" r:id="rId11"/>
    <p:sldId id="281" r:id="rId12"/>
    <p:sldId id="279" r:id="rId13"/>
    <p:sldId id="276" r:id="rId14"/>
    <p:sldId id="277" r:id="rId15"/>
    <p:sldId id="278" r:id="rId16"/>
    <p:sldId id="284" r:id="rId17"/>
    <p:sldId id="286" r:id="rId18"/>
    <p:sldId id="287" r:id="rId19"/>
    <p:sldId id="288" r:id="rId20"/>
    <p:sldId id="285" r:id="rId21"/>
    <p:sldId id="289" r:id="rId22"/>
    <p:sldId id="290" r:id="rId23"/>
    <p:sldId id="291" r:id="rId24"/>
    <p:sldId id="298" r:id="rId25"/>
    <p:sldId id="292" r:id="rId26"/>
    <p:sldId id="300" r:id="rId27"/>
    <p:sldId id="299" r:id="rId28"/>
    <p:sldId id="301" r:id="rId29"/>
    <p:sldId id="27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B8B8"/>
    <a:srgbClr val="A9D8B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744725-24C6-4A88-ACD5-29B8503C7553}" v="41" dt="2022-01-20T02:10:59.090"/>
    <p1510:client id="{46C39709-FAE0-2D6E-69F0-3673841B9742}" v="899" dt="2022-01-20T06:23:41.484"/>
    <p1510:client id="{9BDF81A5-3480-0125-AB06-ED8167A3E9A0}" v="429" dt="2022-01-20T07:07:38.635"/>
    <p1510:client id="{ED0BDAF6-7898-8351-529A-961785628385}" v="99" dt="2022-01-20T07:34:09.3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059" autoAdjust="0"/>
  </p:normalViewPr>
  <p:slideViewPr>
    <p:cSldViewPr snapToGrid="0">
      <p:cViewPr varScale="1">
        <p:scale>
          <a:sx n="104" d="100"/>
          <a:sy n="104" d="100"/>
        </p:scale>
        <p:origin x="8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권철현" userId="S::20173041@student.changwon.ac.kr::b371c038-3bc4-42bc-80e3-82dab3c15345" providerId="AD" clId="Web-{46C39709-FAE0-2D6E-69F0-3673841B9742}"/>
    <pc:docChg chg="addSld delSld modSld sldOrd">
      <pc:chgData name="권철현" userId="S::20173041@student.changwon.ac.kr::b371c038-3bc4-42bc-80e3-82dab3c15345" providerId="AD" clId="Web-{46C39709-FAE0-2D6E-69F0-3673841B9742}" dt="2022-01-20T06:23:41.484" v="878" actId="1076"/>
      <pc:docMkLst>
        <pc:docMk/>
      </pc:docMkLst>
      <pc:sldChg chg="modSp new">
        <pc:chgData name="권철현" userId="S::20173041@student.changwon.ac.kr::b371c038-3bc4-42bc-80e3-82dab3c15345" providerId="AD" clId="Web-{46C39709-FAE0-2D6E-69F0-3673841B9742}" dt="2022-01-20T02:27:06.421" v="210" actId="20577"/>
        <pc:sldMkLst>
          <pc:docMk/>
          <pc:sldMk cId="4183651871" sldId="274"/>
        </pc:sldMkLst>
        <pc:spChg chg="mod">
          <ac:chgData name="권철현" userId="S::20173041@student.changwon.ac.kr::b371c038-3bc4-42bc-80e3-82dab3c15345" providerId="AD" clId="Web-{46C39709-FAE0-2D6E-69F0-3673841B9742}" dt="2022-01-20T02:16:40.809" v="26" actId="20577"/>
          <ac:spMkLst>
            <pc:docMk/>
            <pc:sldMk cId="4183651871" sldId="274"/>
            <ac:spMk id="2" creationId="{11F83E43-441A-4CAB-9B42-23E94B6D4FA7}"/>
          </ac:spMkLst>
        </pc:spChg>
        <pc:spChg chg="mod">
          <ac:chgData name="권철현" userId="S::20173041@student.changwon.ac.kr::b371c038-3bc4-42bc-80e3-82dab3c15345" providerId="AD" clId="Web-{46C39709-FAE0-2D6E-69F0-3673841B9742}" dt="2022-01-20T02:27:06.421" v="210" actId="20577"/>
          <ac:spMkLst>
            <pc:docMk/>
            <pc:sldMk cId="4183651871" sldId="274"/>
            <ac:spMk id="3" creationId="{EB3BC60C-77C1-4385-BA7D-A25E0086EA85}"/>
          </ac:spMkLst>
        </pc:spChg>
      </pc:sldChg>
      <pc:sldChg chg="modSp add ord replId">
        <pc:chgData name="권철현" userId="S::20173041@student.changwon.ac.kr::b371c038-3bc4-42bc-80e3-82dab3c15345" providerId="AD" clId="Web-{46C39709-FAE0-2D6E-69F0-3673841B9742}" dt="2022-01-20T04:34:54.402" v="328"/>
        <pc:sldMkLst>
          <pc:docMk/>
          <pc:sldMk cId="1719125844" sldId="275"/>
        </pc:sldMkLst>
        <pc:spChg chg="mod">
          <ac:chgData name="권철현" userId="S::20173041@student.changwon.ac.kr::b371c038-3bc4-42bc-80e3-82dab3c15345" providerId="AD" clId="Web-{46C39709-FAE0-2D6E-69F0-3673841B9742}" dt="2022-01-20T02:27:18.093" v="216" actId="20577"/>
          <ac:spMkLst>
            <pc:docMk/>
            <pc:sldMk cId="1719125844" sldId="275"/>
            <ac:spMk id="3" creationId="{EB3BC60C-77C1-4385-BA7D-A25E0086EA85}"/>
          </ac:spMkLst>
        </pc:spChg>
      </pc:sldChg>
      <pc:sldChg chg="modSp add ord replId">
        <pc:chgData name="권철현" userId="S::20173041@student.changwon.ac.kr::b371c038-3bc4-42bc-80e3-82dab3c15345" providerId="AD" clId="Web-{46C39709-FAE0-2D6E-69F0-3673841B9742}" dt="2022-01-20T04:34:56.543" v="329"/>
        <pc:sldMkLst>
          <pc:docMk/>
          <pc:sldMk cId="1359102277" sldId="276"/>
        </pc:sldMkLst>
        <pc:spChg chg="mod">
          <ac:chgData name="권철현" userId="S::20173041@student.changwon.ac.kr::b371c038-3bc4-42bc-80e3-82dab3c15345" providerId="AD" clId="Web-{46C39709-FAE0-2D6E-69F0-3673841B9742}" dt="2022-01-20T02:27:25.625" v="221" actId="20577"/>
          <ac:spMkLst>
            <pc:docMk/>
            <pc:sldMk cId="1359102277" sldId="276"/>
            <ac:spMk id="3" creationId="{EB3BC60C-77C1-4385-BA7D-A25E0086EA85}"/>
          </ac:spMkLst>
        </pc:spChg>
      </pc:sldChg>
      <pc:sldChg chg="modSp add replId">
        <pc:chgData name="권철현" userId="S::20173041@student.changwon.ac.kr::b371c038-3bc4-42bc-80e3-82dab3c15345" providerId="AD" clId="Web-{46C39709-FAE0-2D6E-69F0-3673841B9742}" dt="2022-01-20T02:31:40.242" v="228" actId="20577"/>
        <pc:sldMkLst>
          <pc:docMk/>
          <pc:sldMk cId="2674211336" sldId="277"/>
        </pc:sldMkLst>
        <pc:spChg chg="mod">
          <ac:chgData name="권철현" userId="S::20173041@student.changwon.ac.kr::b371c038-3bc4-42bc-80e3-82dab3c15345" providerId="AD" clId="Web-{46C39709-FAE0-2D6E-69F0-3673841B9742}" dt="2022-01-20T02:31:40.242" v="228" actId="20577"/>
          <ac:spMkLst>
            <pc:docMk/>
            <pc:sldMk cId="2674211336" sldId="277"/>
            <ac:spMk id="3" creationId="{EB3BC60C-77C1-4385-BA7D-A25E0086EA85}"/>
          </ac:spMkLst>
        </pc:spChg>
      </pc:sldChg>
      <pc:sldChg chg="new del">
        <pc:chgData name="권철현" userId="S::20173041@student.changwon.ac.kr::b371c038-3bc4-42bc-80e3-82dab3c15345" providerId="AD" clId="Web-{46C39709-FAE0-2D6E-69F0-3673841B9742}" dt="2022-01-20T02:21:43.427" v="106"/>
        <pc:sldMkLst>
          <pc:docMk/>
          <pc:sldMk cId="1934615646" sldId="278"/>
        </pc:sldMkLst>
      </pc:sldChg>
      <pc:sldChg chg="modSp add">
        <pc:chgData name="권철현" userId="S::20173041@student.changwon.ac.kr::b371c038-3bc4-42bc-80e3-82dab3c15345" providerId="AD" clId="Web-{46C39709-FAE0-2D6E-69F0-3673841B9742}" dt="2022-01-20T02:22:17.131" v="117" actId="20577"/>
        <pc:sldMkLst>
          <pc:docMk/>
          <pc:sldMk cId="687934675" sldId="279"/>
        </pc:sldMkLst>
        <pc:spChg chg="mod">
          <ac:chgData name="권철현" userId="S::20173041@student.changwon.ac.kr::b371c038-3bc4-42bc-80e3-82dab3c15345" providerId="AD" clId="Web-{46C39709-FAE0-2D6E-69F0-3673841B9742}" dt="2022-01-20T02:22:17.131" v="117" actId="20577"/>
          <ac:spMkLst>
            <pc:docMk/>
            <pc:sldMk cId="687934675" sldId="279"/>
            <ac:spMk id="2" creationId="{1E294F90-4D97-465A-B117-644373B47ED5}"/>
          </ac:spMkLst>
        </pc:spChg>
      </pc:sldChg>
      <pc:sldChg chg="addSp modSp new">
        <pc:chgData name="권철현" userId="S::20173041@student.changwon.ac.kr::b371c038-3bc4-42bc-80e3-82dab3c15345" providerId="AD" clId="Web-{46C39709-FAE0-2D6E-69F0-3673841B9742}" dt="2022-01-20T04:31:17.116" v="247" actId="1076"/>
        <pc:sldMkLst>
          <pc:docMk/>
          <pc:sldMk cId="2963394726" sldId="280"/>
        </pc:sldMkLst>
        <pc:spChg chg="mod">
          <ac:chgData name="권철현" userId="S::20173041@student.changwon.ac.kr::b371c038-3bc4-42bc-80e3-82dab3c15345" providerId="AD" clId="Web-{46C39709-FAE0-2D6E-69F0-3673841B9742}" dt="2022-01-20T02:23:08.008" v="132" actId="20577"/>
          <ac:spMkLst>
            <pc:docMk/>
            <pc:sldMk cId="2963394726" sldId="280"/>
            <ac:spMk id="2" creationId="{9959CCC1-4A16-45E5-9939-FA676F0DFFA6}"/>
          </ac:spMkLst>
        </pc:spChg>
        <pc:spChg chg="mod">
          <ac:chgData name="권철현" userId="S::20173041@student.changwon.ac.kr::b371c038-3bc4-42bc-80e3-82dab3c15345" providerId="AD" clId="Web-{46C39709-FAE0-2D6E-69F0-3673841B9742}" dt="2022-01-20T04:30:40.881" v="238" actId="20577"/>
          <ac:spMkLst>
            <pc:docMk/>
            <pc:sldMk cId="2963394726" sldId="280"/>
            <ac:spMk id="3" creationId="{EEEED1BC-D493-4786-B4F1-B4369D809CC8}"/>
          </ac:spMkLst>
        </pc:spChg>
        <pc:picChg chg="add mod modCrop">
          <ac:chgData name="권철현" userId="S::20173041@student.changwon.ac.kr::b371c038-3bc4-42bc-80e3-82dab3c15345" providerId="AD" clId="Web-{46C39709-FAE0-2D6E-69F0-3673841B9742}" dt="2022-01-20T04:31:17.116" v="247" actId="1076"/>
          <ac:picMkLst>
            <pc:docMk/>
            <pc:sldMk cId="2963394726" sldId="280"/>
            <ac:picMk id="6" creationId="{133A7948-CCCE-4207-9B0E-8903AA0A4252}"/>
          </ac:picMkLst>
        </pc:picChg>
      </pc:sldChg>
      <pc:sldChg chg="modSp new">
        <pc:chgData name="권철현" userId="S::20173041@student.changwon.ac.kr::b371c038-3bc4-42bc-80e3-82dab3c15345" providerId="AD" clId="Web-{46C39709-FAE0-2D6E-69F0-3673841B9742}" dt="2022-01-20T04:34:51.355" v="327" actId="20577"/>
        <pc:sldMkLst>
          <pc:docMk/>
          <pc:sldMk cId="2145433030" sldId="281"/>
        </pc:sldMkLst>
        <pc:spChg chg="mod">
          <ac:chgData name="권철현" userId="S::20173041@student.changwon.ac.kr::b371c038-3bc4-42bc-80e3-82dab3c15345" providerId="AD" clId="Web-{46C39709-FAE0-2D6E-69F0-3673841B9742}" dt="2022-01-20T04:31:48.976" v="262" actId="20577"/>
          <ac:spMkLst>
            <pc:docMk/>
            <pc:sldMk cId="2145433030" sldId="281"/>
            <ac:spMk id="2" creationId="{2FAA722C-E564-4FAB-95D8-68E99C41CD89}"/>
          </ac:spMkLst>
        </pc:spChg>
        <pc:spChg chg="mod">
          <ac:chgData name="권철현" userId="S::20173041@student.changwon.ac.kr::b371c038-3bc4-42bc-80e3-82dab3c15345" providerId="AD" clId="Web-{46C39709-FAE0-2D6E-69F0-3673841B9742}" dt="2022-01-20T04:34:51.355" v="327" actId="20577"/>
          <ac:spMkLst>
            <pc:docMk/>
            <pc:sldMk cId="2145433030" sldId="281"/>
            <ac:spMk id="3" creationId="{A79887CF-1639-426E-9F75-4C1A93BF9279}"/>
          </ac:spMkLst>
        </pc:spChg>
      </pc:sldChg>
      <pc:sldChg chg="modSp new">
        <pc:chgData name="권철현" userId="S::20173041@student.changwon.ac.kr::b371c038-3bc4-42bc-80e3-82dab3c15345" providerId="AD" clId="Web-{46C39709-FAE0-2D6E-69F0-3673841B9742}" dt="2022-01-20T05:40:04.720" v="561" actId="20577"/>
        <pc:sldMkLst>
          <pc:docMk/>
          <pc:sldMk cId="4140784614" sldId="282"/>
        </pc:sldMkLst>
        <pc:spChg chg="mod">
          <ac:chgData name="권철현" userId="S::20173041@student.changwon.ac.kr::b371c038-3bc4-42bc-80e3-82dab3c15345" providerId="AD" clId="Web-{46C39709-FAE0-2D6E-69F0-3673841B9742}" dt="2022-01-20T05:15:57.812" v="339" actId="20577"/>
          <ac:spMkLst>
            <pc:docMk/>
            <pc:sldMk cId="4140784614" sldId="282"/>
            <ac:spMk id="2" creationId="{AC02ACAB-4AF6-4ED7-800C-1AE1F3AF5F32}"/>
          </ac:spMkLst>
        </pc:spChg>
        <pc:spChg chg="mod">
          <ac:chgData name="권철현" userId="S::20173041@student.changwon.ac.kr::b371c038-3bc4-42bc-80e3-82dab3c15345" providerId="AD" clId="Web-{46C39709-FAE0-2D6E-69F0-3673841B9742}" dt="2022-01-20T05:40:04.720" v="561" actId="20577"/>
          <ac:spMkLst>
            <pc:docMk/>
            <pc:sldMk cId="4140784614" sldId="282"/>
            <ac:spMk id="3" creationId="{373096D2-2E1C-4EDC-8144-A74E0A8107F7}"/>
          </ac:spMkLst>
        </pc:spChg>
      </pc:sldChg>
      <pc:sldChg chg="modSp new">
        <pc:chgData name="권철현" userId="S::20173041@student.changwon.ac.kr::b371c038-3bc4-42bc-80e3-82dab3c15345" providerId="AD" clId="Web-{46C39709-FAE0-2D6E-69F0-3673841B9742}" dt="2022-01-20T05:42:41.256" v="643" actId="20577"/>
        <pc:sldMkLst>
          <pc:docMk/>
          <pc:sldMk cId="3521929953" sldId="283"/>
        </pc:sldMkLst>
        <pc:spChg chg="mod">
          <ac:chgData name="권철현" userId="S::20173041@student.changwon.ac.kr::b371c038-3bc4-42bc-80e3-82dab3c15345" providerId="AD" clId="Web-{46C39709-FAE0-2D6E-69F0-3673841B9742}" dt="2022-01-20T05:40:22.252" v="574" actId="20577"/>
          <ac:spMkLst>
            <pc:docMk/>
            <pc:sldMk cId="3521929953" sldId="283"/>
            <ac:spMk id="2" creationId="{EA1B8385-360B-4537-BA55-DB4D6C89DB7C}"/>
          </ac:spMkLst>
        </pc:spChg>
        <pc:spChg chg="mod">
          <ac:chgData name="권철현" userId="S::20173041@student.changwon.ac.kr::b371c038-3bc4-42bc-80e3-82dab3c15345" providerId="AD" clId="Web-{46C39709-FAE0-2D6E-69F0-3673841B9742}" dt="2022-01-20T05:42:41.256" v="643" actId="20577"/>
          <ac:spMkLst>
            <pc:docMk/>
            <pc:sldMk cId="3521929953" sldId="283"/>
            <ac:spMk id="3" creationId="{2FF679E1-9F12-4506-AD75-90B032FDFACD}"/>
          </ac:spMkLst>
        </pc:spChg>
      </pc:sldChg>
      <pc:sldChg chg="addSp delSp modSp new">
        <pc:chgData name="권철현" userId="S::20173041@student.changwon.ac.kr::b371c038-3bc4-42bc-80e3-82dab3c15345" providerId="AD" clId="Web-{46C39709-FAE0-2D6E-69F0-3673841B9742}" dt="2022-01-20T06:23:41.484" v="878" actId="1076"/>
        <pc:sldMkLst>
          <pc:docMk/>
          <pc:sldMk cId="4003314558" sldId="284"/>
        </pc:sldMkLst>
        <pc:spChg chg="mod">
          <ac:chgData name="권철현" userId="S::20173041@student.changwon.ac.kr::b371c038-3bc4-42bc-80e3-82dab3c15345" providerId="AD" clId="Web-{46C39709-FAE0-2D6E-69F0-3673841B9742}" dt="2022-01-20T05:43:05.584" v="650" actId="20577"/>
          <ac:spMkLst>
            <pc:docMk/>
            <pc:sldMk cId="4003314558" sldId="284"/>
            <ac:spMk id="2" creationId="{197560C7-781A-4A84-A300-F9D204D0A945}"/>
          </ac:spMkLst>
        </pc:spChg>
        <pc:spChg chg="mod">
          <ac:chgData name="권철현" userId="S::20173041@student.changwon.ac.kr::b371c038-3bc4-42bc-80e3-82dab3c15345" providerId="AD" clId="Web-{46C39709-FAE0-2D6E-69F0-3673841B9742}" dt="2022-01-20T06:12:20.847" v="699" actId="20577"/>
          <ac:spMkLst>
            <pc:docMk/>
            <pc:sldMk cId="4003314558" sldId="284"/>
            <ac:spMk id="3" creationId="{DDB5E366-4C42-4AE6-B8FE-1D24F1A51B7A}"/>
          </ac:spMkLst>
        </pc:spChg>
        <pc:spChg chg="add del">
          <ac:chgData name="권철현" userId="S::20173041@student.changwon.ac.kr::b371c038-3bc4-42bc-80e3-82dab3c15345" providerId="AD" clId="Web-{46C39709-FAE0-2D6E-69F0-3673841B9742}" dt="2022-01-20T06:12:22.503" v="701"/>
          <ac:spMkLst>
            <pc:docMk/>
            <pc:sldMk cId="4003314558" sldId="284"/>
            <ac:spMk id="6" creationId="{F29A1BF0-CED6-43C8-AAAC-16B795E60329}"/>
          </ac:spMkLst>
        </pc:spChg>
        <pc:spChg chg="add del mod">
          <ac:chgData name="권철현" userId="S::20173041@student.changwon.ac.kr::b371c038-3bc4-42bc-80e3-82dab3c15345" providerId="AD" clId="Web-{46C39709-FAE0-2D6E-69F0-3673841B9742}" dt="2022-01-20T06:21:31.060" v="842"/>
          <ac:spMkLst>
            <pc:docMk/>
            <pc:sldMk cId="4003314558" sldId="284"/>
            <ac:spMk id="7" creationId="{59569817-4108-4A15-BC38-5D48850E52BC}"/>
          </ac:spMkLst>
        </pc:spChg>
        <pc:spChg chg="add del mod">
          <ac:chgData name="권철현" userId="S::20173041@student.changwon.ac.kr::b371c038-3bc4-42bc-80e3-82dab3c15345" providerId="AD" clId="Web-{46C39709-FAE0-2D6E-69F0-3673841B9742}" dt="2022-01-20T06:21:31.060" v="841"/>
          <ac:spMkLst>
            <pc:docMk/>
            <pc:sldMk cId="4003314558" sldId="284"/>
            <ac:spMk id="8" creationId="{D84B9492-98D0-4684-B4CD-DA8C80F8526D}"/>
          </ac:spMkLst>
        </pc:spChg>
        <pc:spChg chg="add del mod">
          <ac:chgData name="권철현" userId="S::20173041@student.changwon.ac.kr::b371c038-3bc4-42bc-80e3-82dab3c15345" providerId="AD" clId="Web-{46C39709-FAE0-2D6E-69F0-3673841B9742}" dt="2022-01-20T06:21:31.060" v="840"/>
          <ac:spMkLst>
            <pc:docMk/>
            <pc:sldMk cId="4003314558" sldId="284"/>
            <ac:spMk id="9" creationId="{A534B641-25BF-424E-8574-DB1085C15A39}"/>
          </ac:spMkLst>
        </pc:spChg>
        <pc:spChg chg="add del mod">
          <ac:chgData name="권철현" userId="S::20173041@student.changwon.ac.kr::b371c038-3bc4-42bc-80e3-82dab3c15345" providerId="AD" clId="Web-{46C39709-FAE0-2D6E-69F0-3673841B9742}" dt="2022-01-20T06:21:31.060" v="839"/>
          <ac:spMkLst>
            <pc:docMk/>
            <pc:sldMk cId="4003314558" sldId="284"/>
            <ac:spMk id="10" creationId="{A0574E7E-3B2B-425F-AC79-6899EDCC3638}"/>
          </ac:spMkLst>
        </pc:spChg>
        <pc:spChg chg="add del mod">
          <ac:chgData name="권철현" userId="S::20173041@student.changwon.ac.kr::b371c038-3bc4-42bc-80e3-82dab3c15345" providerId="AD" clId="Web-{46C39709-FAE0-2D6E-69F0-3673841B9742}" dt="2022-01-20T06:21:31.060" v="838"/>
          <ac:spMkLst>
            <pc:docMk/>
            <pc:sldMk cId="4003314558" sldId="284"/>
            <ac:spMk id="11" creationId="{E89A9999-0A4F-4433-9E72-34E97448446B}"/>
          </ac:spMkLst>
        </pc:spChg>
        <pc:spChg chg="add mod">
          <ac:chgData name="권철현" userId="S::20173041@student.changwon.ac.kr::b371c038-3bc4-42bc-80e3-82dab3c15345" providerId="AD" clId="Web-{46C39709-FAE0-2D6E-69F0-3673841B9742}" dt="2022-01-20T06:23:41.484" v="878" actId="1076"/>
          <ac:spMkLst>
            <pc:docMk/>
            <pc:sldMk cId="4003314558" sldId="284"/>
            <ac:spMk id="15" creationId="{FC007A69-DE1E-402D-8087-B02E85F55966}"/>
          </ac:spMkLst>
        </pc:spChg>
        <pc:picChg chg="add del mod ord">
          <ac:chgData name="권철현" userId="S::20173041@student.changwon.ac.kr::b371c038-3bc4-42bc-80e3-82dab3c15345" providerId="AD" clId="Web-{46C39709-FAE0-2D6E-69F0-3673841B9742}" dt="2022-01-20T06:23:38.109" v="877" actId="1076"/>
          <ac:picMkLst>
            <pc:docMk/>
            <pc:sldMk cId="4003314558" sldId="284"/>
            <ac:picMk id="12" creationId="{F0F2AFE3-B14D-4877-8782-4AA9D6938609}"/>
          </ac:picMkLst>
        </pc:picChg>
        <pc:picChg chg="add del mod">
          <ac:chgData name="권철현" userId="S::20173041@student.changwon.ac.kr::b371c038-3bc4-42bc-80e3-82dab3c15345" providerId="AD" clId="Web-{46C39709-FAE0-2D6E-69F0-3673841B9742}" dt="2022-01-20T06:22:37.577" v="859"/>
          <ac:picMkLst>
            <pc:docMk/>
            <pc:sldMk cId="4003314558" sldId="284"/>
            <ac:picMk id="13" creationId="{6F4D3FE5-3F6B-49F5-A303-F4CE5D6419BE}"/>
          </ac:picMkLst>
        </pc:picChg>
        <pc:picChg chg="add del mod">
          <ac:chgData name="권철현" userId="S::20173041@student.changwon.ac.kr::b371c038-3bc4-42bc-80e3-82dab3c15345" providerId="AD" clId="Web-{46C39709-FAE0-2D6E-69F0-3673841B9742}" dt="2022-01-20T06:22:33.389" v="856"/>
          <ac:picMkLst>
            <pc:docMk/>
            <pc:sldMk cId="4003314558" sldId="284"/>
            <ac:picMk id="14" creationId="{4FF40440-2FBF-44E6-B29E-E6C11A3C2C94}"/>
          </ac:picMkLst>
        </pc:picChg>
      </pc:sldChg>
    </pc:docChg>
  </pc:docChgLst>
  <pc:docChgLst>
    <pc:chgData name="권철현" userId="S::20173041@student.changwon.ac.kr::b371c038-3bc4-42bc-80e3-82dab3c15345" providerId="AD" clId="Web-{ED0BDAF6-7898-8351-529A-961785628385}"/>
    <pc:docChg chg="modSld">
      <pc:chgData name="권철현" userId="S::20173041@student.changwon.ac.kr::b371c038-3bc4-42bc-80e3-82dab3c15345" providerId="AD" clId="Web-{ED0BDAF6-7898-8351-529A-961785628385}" dt="2022-01-20T07:34:09.317" v="92" actId="1076"/>
      <pc:docMkLst>
        <pc:docMk/>
      </pc:docMkLst>
      <pc:sldChg chg="modSp">
        <pc:chgData name="권철현" userId="S::20173041@student.changwon.ac.kr::b371c038-3bc4-42bc-80e3-82dab3c15345" providerId="AD" clId="Web-{ED0BDAF6-7898-8351-529A-961785628385}" dt="2022-01-20T07:22:49.001" v="12" actId="20577"/>
        <pc:sldMkLst>
          <pc:docMk/>
          <pc:sldMk cId="2789959704" sldId="259"/>
        </pc:sldMkLst>
        <pc:spChg chg="mod">
          <ac:chgData name="권철현" userId="S::20173041@student.changwon.ac.kr::b371c038-3bc4-42bc-80e3-82dab3c15345" providerId="AD" clId="Web-{ED0BDAF6-7898-8351-529A-961785628385}" dt="2022-01-20T07:22:49.001" v="12" actId="20577"/>
          <ac:spMkLst>
            <pc:docMk/>
            <pc:sldMk cId="2789959704" sldId="259"/>
            <ac:spMk id="2" creationId="{7C08EF6A-F5C6-4FE4-BB47-4D4A8D9DE622}"/>
          </ac:spMkLst>
        </pc:spChg>
      </pc:sldChg>
      <pc:sldChg chg="modSp">
        <pc:chgData name="권철현" userId="S::20173041@student.changwon.ac.kr::b371c038-3bc4-42bc-80e3-82dab3c15345" providerId="AD" clId="Web-{ED0BDAF6-7898-8351-529A-961785628385}" dt="2022-01-20T07:24:24.442" v="23" actId="20577"/>
        <pc:sldMkLst>
          <pc:docMk/>
          <pc:sldMk cId="2963394726" sldId="280"/>
        </pc:sldMkLst>
        <pc:spChg chg="mod">
          <ac:chgData name="권철현" userId="S::20173041@student.changwon.ac.kr::b371c038-3bc4-42bc-80e3-82dab3c15345" providerId="AD" clId="Web-{ED0BDAF6-7898-8351-529A-961785628385}" dt="2022-01-20T07:24:24.442" v="23" actId="20577"/>
          <ac:spMkLst>
            <pc:docMk/>
            <pc:sldMk cId="2963394726" sldId="280"/>
            <ac:spMk id="3" creationId="{EEEED1BC-D493-4786-B4F1-B4369D809CC8}"/>
          </ac:spMkLst>
        </pc:spChg>
      </pc:sldChg>
      <pc:sldChg chg="modSp">
        <pc:chgData name="권철현" userId="S::20173041@student.changwon.ac.kr::b371c038-3bc4-42bc-80e3-82dab3c15345" providerId="AD" clId="Web-{ED0BDAF6-7898-8351-529A-961785628385}" dt="2022-01-20T07:25:59.632" v="35" actId="1076"/>
        <pc:sldMkLst>
          <pc:docMk/>
          <pc:sldMk cId="4003314558" sldId="284"/>
        </pc:sldMkLst>
        <pc:spChg chg="mod">
          <ac:chgData name="권철현" userId="S::20173041@student.changwon.ac.kr::b371c038-3bc4-42bc-80e3-82dab3c15345" providerId="AD" clId="Web-{ED0BDAF6-7898-8351-529A-961785628385}" dt="2022-01-20T07:25:49.506" v="33" actId="20577"/>
          <ac:spMkLst>
            <pc:docMk/>
            <pc:sldMk cId="4003314558" sldId="284"/>
            <ac:spMk id="3" creationId="{DDB5E366-4C42-4AE6-B8FE-1D24F1A51B7A}"/>
          </ac:spMkLst>
        </pc:spChg>
        <pc:spChg chg="mod">
          <ac:chgData name="권철현" userId="S::20173041@student.changwon.ac.kr::b371c038-3bc4-42bc-80e3-82dab3c15345" providerId="AD" clId="Web-{ED0BDAF6-7898-8351-529A-961785628385}" dt="2022-01-20T07:25:59.632" v="35" actId="1076"/>
          <ac:spMkLst>
            <pc:docMk/>
            <pc:sldMk cId="4003314558" sldId="284"/>
            <ac:spMk id="15" creationId="{FC007A69-DE1E-402D-8087-B02E85F55966}"/>
          </ac:spMkLst>
        </pc:spChg>
        <pc:picChg chg="mod">
          <ac:chgData name="권철현" userId="S::20173041@student.changwon.ac.kr::b371c038-3bc4-42bc-80e3-82dab3c15345" providerId="AD" clId="Web-{ED0BDAF6-7898-8351-529A-961785628385}" dt="2022-01-20T07:25:55.319" v="34" actId="1076"/>
          <ac:picMkLst>
            <pc:docMk/>
            <pc:sldMk cId="4003314558" sldId="284"/>
            <ac:picMk id="12" creationId="{F0F2AFE3-B14D-4877-8782-4AA9D6938609}"/>
          </ac:picMkLst>
        </pc:picChg>
      </pc:sldChg>
      <pc:sldChg chg="addSp delSp modSp">
        <pc:chgData name="권철현" userId="S::20173041@student.changwon.ac.kr::b371c038-3bc4-42bc-80e3-82dab3c15345" providerId="AD" clId="Web-{ED0BDAF6-7898-8351-529A-961785628385}" dt="2022-01-20T07:32:04.876" v="49"/>
        <pc:sldMkLst>
          <pc:docMk/>
          <pc:sldMk cId="31020173" sldId="286"/>
        </pc:sldMkLst>
        <pc:picChg chg="add del mod">
          <ac:chgData name="권철현" userId="S::20173041@student.changwon.ac.kr::b371c038-3bc4-42bc-80e3-82dab3c15345" providerId="AD" clId="Web-{ED0BDAF6-7898-8351-529A-961785628385}" dt="2022-01-20T07:32:04.876" v="49"/>
          <ac:picMkLst>
            <pc:docMk/>
            <pc:sldMk cId="31020173" sldId="286"/>
            <ac:picMk id="6" creationId="{F9CD437D-214D-4E2E-86F5-F69A2A0BAC14}"/>
          </ac:picMkLst>
        </pc:picChg>
        <pc:picChg chg="mod">
          <ac:chgData name="권철현" userId="S::20173041@student.changwon.ac.kr::b371c038-3bc4-42bc-80e3-82dab3c15345" providerId="AD" clId="Web-{ED0BDAF6-7898-8351-529A-961785628385}" dt="2022-01-20T07:32:04.033" v="48" actId="1076"/>
          <ac:picMkLst>
            <pc:docMk/>
            <pc:sldMk cId="31020173" sldId="286"/>
            <ac:picMk id="7" creationId="{49BCA0D6-EA8D-427F-AB14-75E0129E702F}"/>
          </ac:picMkLst>
        </pc:picChg>
      </pc:sldChg>
      <pc:sldChg chg="addSp delSp modSp">
        <pc:chgData name="권철현" userId="S::20173041@student.changwon.ac.kr::b371c038-3bc4-42bc-80e3-82dab3c15345" providerId="AD" clId="Web-{ED0BDAF6-7898-8351-529A-961785628385}" dt="2022-01-20T07:34:09.317" v="92" actId="1076"/>
        <pc:sldMkLst>
          <pc:docMk/>
          <pc:sldMk cId="308887021" sldId="288"/>
        </pc:sldMkLst>
        <pc:spChg chg="mod">
          <ac:chgData name="권철현" userId="S::20173041@student.changwon.ac.kr::b371c038-3bc4-42bc-80e3-82dab3c15345" providerId="AD" clId="Web-{ED0BDAF6-7898-8351-529A-961785628385}" dt="2022-01-20T07:33:31.723" v="86" actId="20577"/>
          <ac:spMkLst>
            <pc:docMk/>
            <pc:sldMk cId="308887021" sldId="288"/>
            <ac:spMk id="3" creationId="{EFF64CD6-D5EB-4719-88CB-103B9C22C93D}"/>
          </ac:spMkLst>
        </pc:spChg>
        <pc:picChg chg="add del mod">
          <ac:chgData name="권철현" userId="S::20173041@student.changwon.ac.kr::b371c038-3bc4-42bc-80e3-82dab3c15345" providerId="AD" clId="Web-{ED0BDAF6-7898-8351-529A-961785628385}" dt="2022-01-20T07:32:14.127" v="53"/>
          <ac:picMkLst>
            <pc:docMk/>
            <pc:sldMk cId="308887021" sldId="288"/>
            <ac:picMk id="6" creationId="{BFD17C5E-AD8B-46A3-BC61-3A319CAAEAA1}"/>
          </ac:picMkLst>
        </pc:picChg>
        <pc:picChg chg="mod modCrop">
          <ac:chgData name="권철현" userId="S::20173041@student.changwon.ac.kr::b371c038-3bc4-42bc-80e3-82dab3c15345" providerId="AD" clId="Web-{ED0BDAF6-7898-8351-529A-961785628385}" dt="2022-01-20T07:34:09.317" v="92" actId="1076"/>
          <ac:picMkLst>
            <pc:docMk/>
            <pc:sldMk cId="308887021" sldId="288"/>
            <ac:picMk id="9" creationId="{97632BA6-979B-428C-91EA-6FBB626F7D12}"/>
          </ac:picMkLst>
        </pc:picChg>
      </pc:sldChg>
    </pc:docChg>
  </pc:docChgLst>
  <pc:docChgLst>
    <pc:chgData name="권철현" userId="S::20173041@student.changwon.ac.kr::b371c038-3bc4-42bc-80e3-82dab3c15345" providerId="AD" clId="Web-{2E744725-24C6-4A88-ACD5-29B8503C7553}"/>
    <pc:docChg chg="delSld">
      <pc:chgData name="권철현" userId="S::20173041@student.changwon.ac.kr::b371c038-3bc4-42bc-80e3-82dab3c15345" providerId="AD" clId="Web-{2E744725-24C6-4A88-ACD5-29B8503C7553}" dt="2022-01-20T02:10:59.090" v="40"/>
      <pc:docMkLst>
        <pc:docMk/>
      </pc:docMkLst>
      <pc:sldChg chg="del">
        <pc:chgData name="권철현" userId="S::20173041@student.changwon.ac.kr::b371c038-3bc4-42bc-80e3-82dab3c15345" providerId="AD" clId="Web-{2E744725-24C6-4A88-ACD5-29B8503C7553}" dt="2022-01-20T02:10:59.074" v="21"/>
        <pc:sldMkLst>
          <pc:docMk/>
          <pc:sldMk cId="3947304361" sldId="260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58" v="14"/>
        <pc:sldMkLst>
          <pc:docMk/>
          <pc:sldMk cId="1068236446" sldId="262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58" v="2"/>
        <pc:sldMkLst>
          <pc:docMk/>
          <pc:sldMk cId="1635559810" sldId="263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74" v="20"/>
        <pc:sldMkLst>
          <pc:docMk/>
          <pc:sldMk cId="450282316" sldId="264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58" v="16"/>
        <pc:sldMkLst>
          <pc:docMk/>
          <pc:sldMk cId="2651341535" sldId="265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74" v="19"/>
        <pc:sldMkLst>
          <pc:docMk/>
          <pc:sldMk cId="2574953580" sldId="266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90" v="40"/>
        <pc:sldMkLst>
          <pc:docMk/>
          <pc:sldMk cId="2086483741" sldId="267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90" v="39"/>
        <pc:sldMkLst>
          <pc:docMk/>
          <pc:sldMk cId="4094931483" sldId="268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90" v="36"/>
        <pc:sldMkLst>
          <pc:docMk/>
          <pc:sldMk cId="680551103" sldId="269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90" v="30"/>
        <pc:sldMkLst>
          <pc:docMk/>
          <pc:sldMk cId="2292562827" sldId="271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58" v="10"/>
        <pc:sldMkLst>
          <pc:docMk/>
          <pc:sldMk cId="227867661" sldId="272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90" v="31"/>
        <pc:sldMkLst>
          <pc:docMk/>
          <pc:sldMk cId="358961525" sldId="274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90" v="34"/>
        <pc:sldMkLst>
          <pc:docMk/>
          <pc:sldMk cId="836670136" sldId="275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90" v="38"/>
        <pc:sldMkLst>
          <pc:docMk/>
          <pc:sldMk cId="2034142665" sldId="276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90" v="37"/>
        <pc:sldMkLst>
          <pc:docMk/>
          <pc:sldMk cId="3046807224" sldId="277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74" v="22"/>
        <pc:sldMkLst>
          <pc:docMk/>
          <pc:sldMk cId="3535384527" sldId="278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74" v="18"/>
        <pc:sldMkLst>
          <pc:docMk/>
          <pc:sldMk cId="1494235351" sldId="279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74" v="17"/>
        <pc:sldMkLst>
          <pc:docMk/>
          <pc:sldMk cId="810295990" sldId="280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58" v="15"/>
        <pc:sldMkLst>
          <pc:docMk/>
          <pc:sldMk cId="2913051012" sldId="281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58" v="13"/>
        <pc:sldMkLst>
          <pc:docMk/>
          <pc:sldMk cId="1462793550" sldId="282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58" v="12"/>
        <pc:sldMkLst>
          <pc:docMk/>
          <pc:sldMk cId="1087981241" sldId="283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58" v="11"/>
        <pc:sldMkLst>
          <pc:docMk/>
          <pc:sldMk cId="3996550103" sldId="284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58" v="9"/>
        <pc:sldMkLst>
          <pc:docMk/>
          <pc:sldMk cId="1145300198" sldId="285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58" v="8"/>
        <pc:sldMkLst>
          <pc:docMk/>
          <pc:sldMk cId="4027848500" sldId="286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58" v="7"/>
        <pc:sldMkLst>
          <pc:docMk/>
          <pc:sldMk cId="2542924534" sldId="287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58" v="6"/>
        <pc:sldMkLst>
          <pc:docMk/>
          <pc:sldMk cId="2861513203" sldId="288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58" v="5"/>
        <pc:sldMkLst>
          <pc:docMk/>
          <pc:sldMk cId="3025042433" sldId="289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58" v="4"/>
        <pc:sldMkLst>
          <pc:docMk/>
          <pc:sldMk cId="4257021122" sldId="290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58" v="3"/>
        <pc:sldMkLst>
          <pc:docMk/>
          <pc:sldMk cId="2408526520" sldId="291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43" v="1"/>
        <pc:sldMkLst>
          <pc:docMk/>
          <pc:sldMk cId="1468198401" sldId="292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43" v="0"/>
        <pc:sldMkLst>
          <pc:docMk/>
          <pc:sldMk cId="733917221" sldId="293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74" v="29"/>
        <pc:sldMkLst>
          <pc:docMk/>
          <pc:sldMk cId="2303002773" sldId="295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74" v="28"/>
        <pc:sldMkLst>
          <pc:docMk/>
          <pc:sldMk cId="3794882953" sldId="296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74" v="27"/>
        <pc:sldMkLst>
          <pc:docMk/>
          <pc:sldMk cId="2217466232" sldId="297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74" v="23"/>
        <pc:sldMkLst>
          <pc:docMk/>
          <pc:sldMk cId="2094837565" sldId="298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90" v="35"/>
        <pc:sldMkLst>
          <pc:docMk/>
          <pc:sldMk cId="3705048796" sldId="299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90" v="33"/>
        <pc:sldMkLst>
          <pc:docMk/>
          <pc:sldMk cId="687140790" sldId="300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90" v="32"/>
        <pc:sldMkLst>
          <pc:docMk/>
          <pc:sldMk cId="714310656" sldId="301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74" v="26"/>
        <pc:sldMkLst>
          <pc:docMk/>
          <pc:sldMk cId="2400796754" sldId="302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74" v="25"/>
        <pc:sldMkLst>
          <pc:docMk/>
          <pc:sldMk cId="1941783579" sldId="303"/>
        </pc:sldMkLst>
      </pc:sldChg>
      <pc:sldChg chg="del">
        <pc:chgData name="권철현" userId="S::20173041@student.changwon.ac.kr::b371c038-3bc4-42bc-80e3-82dab3c15345" providerId="AD" clId="Web-{2E744725-24C6-4A88-ACD5-29B8503C7553}" dt="2022-01-20T02:10:59.074" v="24"/>
        <pc:sldMkLst>
          <pc:docMk/>
          <pc:sldMk cId="1965615171" sldId="304"/>
        </pc:sldMkLst>
      </pc:sldChg>
    </pc:docChg>
  </pc:docChgLst>
  <pc:docChgLst>
    <pc:chgData name="권철현" userId="S::20173041@student.changwon.ac.kr::b371c038-3bc4-42bc-80e3-82dab3c15345" providerId="AD" clId="Web-{9BDF81A5-3480-0125-AB06-ED8167A3E9A0}"/>
    <pc:docChg chg="addSld delSld modSld sldOrd">
      <pc:chgData name="권철현" userId="S::20173041@student.changwon.ac.kr::b371c038-3bc4-42bc-80e3-82dab3c15345" providerId="AD" clId="Web-{9BDF81A5-3480-0125-AB06-ED8167A3E9A0}" dt="2022-01-20T07:07:38.635" v="413" actId="20577"/>
      <pc:docMkLst>
        <pc:docMk/>
      </pc:docMkLst>
      <pc:sldChg chg="ord">
        <pc:chgData name="권철현" userId="S::20173041@student.changwon.ac.kr::b371c038-3bc4-42bc-80e3-82dab3c15345" providerId="AD" clId="Web-{9BDF81A5-3480-0125-AB06-ED8167A3E9A0}" dt="2022-01-20T07:06:21.570" v="362"/>
        <pc:sldMkLst>
          <pc:docMk/>
          <pc:sldMk cId="3743477804" sldId="273"/>
        </pc:sldMkLst>
      </pc:sldChg>
      <pc:sldChg chg="modSp">
        <pc:chgData name="권철현" userId="S::20173041@student.changwon.ac.kr::b371c038-3bc4-42bc-80e3-82dab3c15345" providerId="AD" clId="Web-{9BDF81A5-3480-0125-AB06-ED8167A3E9A0}" dt="2022-01-20T06:35:55.290" v="33" actId="20577"/>
        <pc:sldMkLst>
          <pc:docMk/>
          <pc:sldMk cId="2963394726" sldId="280"/>
        </pc:sldMkLst>
        <pc:spChg chg="mod">
          <ac:chgData name="권철현" userId="S::20173041@student.changwon.ac.kr::b371c038-3bc4-42bc-80e3-82dab3c15345" providerId="AD" clId="Web-{9BDF81A5-3480-0125-AB06-ED8167A3E9A0}" dt="2022-01-20T06:35:55.290" v="33" actId="20577"/>
          <ac:spMkLst>
            <pc:docMk/>
            <pc:sldMk cId="2963394726" sldId="280"/>
            <ac:spMk id="3" creationId="{EEEED1BC-D493-4786-B4F1-B4369D809CC8}"/>
          </ac:spMkLst>
        </pc:spChg>
        <pc:picChg chg="mod modCrop">
          <ac:chgData name="권철현" userId="S::20173041@student.changwon.ac.kr::b371c038-3bc4-42bc-80e3-82dab3c15345" providerId="AD" clId="Web-{9BDF81A5-3480-0125-AB06-ED8167A3E9A0}" dt="2022-01-20T06:35:41.008" v="30" actId="1076"/>
          <ac:picMkLst>
            <pc:docMk/>
            <pc:sldMk cId="2963394726" sldId="280"/>
            <ac:picMk id="6" creationId="{133A7948-CCCE-4207-9B0E-8903AA0A4252}"/>
          </ac:picMkLst>
        </pc:picChg>
      </pc:sldChg>
      <pc:sldChg chg="modSp del">
        <pc:chgData name="권철현" userId="S::20173041@student.changwon.ac.kr::b371c038-3bc4-42bc-80e3-82dab3c15345" providerId="AD" clId="Web-{9BDF81A5-3480-0125-AB06-ED8167A3E9A0}" dt="2022-01-20T06:34:35.366" v="15"/>
        <pc:sldMkLst>
          <pc:docMk/>
          <pc:sldMk cId="2145433030" sldId="281"/>
        </pc:sldMkLst>
        <pc:spChg chg="mod">
          <ac:chgData name="권철현" userId="S::20173041@student.changwon.ac.kr::b371c038-3bc4-42bc-80e3-82dab3c15345" providerId="AD" clId="Web-{9BDF81A5-3480-0125-AB06-ED8167A3E9A0}" dt="2022-01-20T06:32:56.504" v="1" actId="20577"/>
          <ac:spMkLst>
            <pc:docMk/>
            <pc:sldMk cId="2145433030" sldId="281"/>
            <ac:spMk id="3" creationId="{A79887CF-1639-426E-9F75-4C1A93BF9279}"/>
          </ac:spMkLst>
        </pc:spChg>
      </pc:sldChg>
      <pc:sldChg chg="modSp">
        <pc:chgData name="권철현" userId="S::20173041@student.changwon.ac.kr::b371c038-3bc4-42bc-80e3-82dab3c15345" providerId="AD" clId="Web-{9BDF81A5-3480-0125-AB06-ED8167A3E9A0}" dt="2022-01-20T06:24:04.569" v="0" actId="1076"/>
        <pc:sldMkLst>
          <pc:docMk/>
          <pc:sldMk cId="4003314558" sldId="284"/>
        </pc:sldMkLst>
        <pc:picChg chg="mod">
          <ac:chgData name="권철현" userId="S::20173041@student.changwon.ac.kr::b371c038-3bc4-42bc-80e3-82dab3c15345" providerId="AD" clId="Web-{9BDF81A5-3480-0125-AB06-ED8167A3E9A0}" dt="2022-01-20T06:24:04.569" v="0" actId="1076"/>
          <ac:picMkLst>
            <pc:docMk/>
            <pc:sldMk cId="4003314558" sldId="284"/>
            <ac:picMk id="12" creationId="{F0F2AFE3-B14D-4877-8782-4AA9D6938609}"/>
          </ac:picMkLst>
        </pc:picChg>
      </pc:sldChg>
      <pc:sldChg chg="addSp delSp modSp new">
        <pc:chgData name="권철현" userId="S::20173041@student.changwon.ac.kr::b371c038-3bc4-42bc-80e3-82dab3c15345" providerId="AD" clId="Web-{9BDF81A5-3480-0125-AB06-ED8167A3E9A0}" dt="2022-01-20T06:41:09.063" v="109" actId="1076"/>
        <pc:sldMkLst>
          <pc:docMk/>
          <pc:sldMk cId="219067414" sldId="285"/>
        </pc:sldMkLst>
        <pc:spChg chg="mod">
          <ac:chgData name="권철현" userId="S::20173041@student.changwon.ac.kr::b371c038-3bc4-42bc-80e3-82dab3c15345" providerId="AD" clId="Web-{9BDF81A5-3480-0125-AB06-ED8167A3E9A0}" dt="2022-01-20T06:38:06.621" v="45" actId="20577"/>
          <ac:spMkLst>
            <pc:docMk/>
            <pc:sldMk cId="219067414" sldId="285"/>
            <ac:spMk id="2" creationId="{F1E3C7CC-B675-4753-9279-8B87B1A5502B}"/>
          </ac:spMkLst>
        </pc:spChg>
        <pc:spChg chg="add del mod">
          <ac:chgData name="권철현" userId="S::20173041@student.changwon.ac.kr::b371c038-3bc4-42bc-80e3-82dab3c15345" providerId="AD" clId="Web-{9BDF81A5-3480-0125-AB06-ED8167A3E9A0}" dt="2022-01-20T06:38:27.669" v="74" actId="20577"/>
          <ac:spMkLst>
            <pc:docMk/>
            <pc:sldMk cId="219067414" sldId="285"/>
            <ac:spMk id="3" creationId="{77CE1FC4-3290-4555-92B0-CCA429123B91}"/>
          </ac:spMkLst>
        </pc:spChg>
        <pc:spChg chg="add del">
          <ac:chgData name="권철현" userId="S::20173041@student.changwon.ac.kr::b371c038-3bc4-42bc-80e3-82dab3c15345" providerId="AD" clId="Web-{9BDF81A5-3480-0125-AB06-ED8167A3E9A0}" dt="2022-01-20T06:38:56.357" v="86"/>
          <ac:spMkLst>
            <pc:docMk/>
            <pc:sldMk cId="219067414" sldId="285"/>
            <ac:spMk id="9" creationId="{EEBC4A82-4D08-40E6-9F8B-28C7FD59AA6B}"/>
          </ac:spMkLst>
        </pc:spChg>
        <pc:spChg chg="add mod">
          <ac:chgData name="권철현" userId="S::20173041@student.changwon.ac.kr::b371c038-3bc4-42bc-80e3-82dab3c15345" providerId="AD" clId="Web-{9BDF81A5-3480-0125-AB06-ED8167A3E9A0}" dt="2022-01-20T06:39:40.858" v="93" actId="1076"/>
          <ac:spMkLst>
            <pc:docMk/>
            <pc:sldMk cId="219067414" sldId="285"/>
            <ac:spMk id="10" creationId="{03D09503-ACB6-4674-A7F1-2CA72F97517D}"/>
          </ac:spMkLst>
        </pc:spChg>
        <pc:spChg chg="add mod">
          <ac:chgData name="권철현" userId="S::20173041@student.changwon.ac.kr::b371c038-3bc4-42bc-80e3-82dab3c15345" providerId="AD" clId="Web-{9BDF81A5-3480-0125-AB06-ED8167A3E9A0}" dt="2022-01-20T06:39:54.749" v="98" actId="1076"/>
          <ac:spMkLst>
            <pc:docMk/>
            <pc:sldMk cId="219067414" sldId="285"/>
            <ac:spMk id="11" creationId="{7C910EEB-4BC1-4B07-B017-5A0374516703}"/>
          </ac:spMkLst>
        </pc:spChg>
        <pc:spChg chg="add del">
          <ac:chgData name="권철현" userId="S::20173041@student.changwon.ac.kr::b371c038-3bc4-42bc-80e3-82dab3c15345" providerId="AD" clId="Web-{9BDF81A5-3480-0125-AB06-ED8167A3E9A0}" dt="2022-01-20T06:40:44.234" v="100"/>
          <ac:spMkLst>
            <pc:docMk/>
            <pc:sldMk cId="219067414" sldId="285"/>
            <ac:spMk id="12" creationId="{FD8B2906-ED94-445A-93CA-4F197960E011}"/>
          </ac:spMkLst>
        </pc:spChg>
        <pc:picChg chg="add del mod ord">
          <ac:chgData name="권철현" userId="S::20173041@student.changwon.ac.kr::b371c038-3bc4-42bc-80e3-82dab3c15345" providerId="AD" clId="Web-{9BDF81A5-3480-0125-AB06-ED8167A3E9A0}" dt="2022-01-20T06:38:09.418" v="47"/>
          <ac:picMkLst>
            <pc:docMk/>
            <pc:sldMk cId="219067414" sldId="285"/>
            <ac:picMk id="6" creationId="{AA9B3AC2-877D-4628-BC3A-10124C67F3CE}"/>
          </ac:picMkLst>
        </pc:picChg>
        <pc:picChg chg="add mod">
          <ac:chgData name="권철현" userId="S::20173041@student.changwon.ac.kr::b371c038-3bc4-42bc-80e3-82dab3c15345" providerId="AD" clId="Web-{9BDF81A5-3480-0125-AB06-ED8167A3E9A0}" dt="2022-01-20T06:38:40.684" v="81" actId="1076"/>
          <ac:picMkLst>
            <pc:docMk/>
            <pc:sldMk cId="219067414" sldId="285"/>
            <ac:picMk id="7" creationId="{21AF5AAC-305A-462B-9778-CA17C0E2455E}"/>
          </ac:picMkLst>
        </pc:picChg>
        <pc:picChg chg="add mod">
          <ac:chgData name="권철현" userId="S::20173041@student.changwon.ac.kr::b371c038-3bc4-42bc-80e3-82dab3c15345" providerId="AD" clId="Web-{9BDF81A5-3480-0125-AB06-ED8167A3E9A0}" dt="2022-01-20T06:41:09.063" v="109" actId="1076"/>
          <ac:picMkLst>
            <pc:docMk/>
            <pc:sldMk cId="219067414" sldId="285"/>
            <ac:picMk id="13" creationId="{06DD6FB8-F84B-416D-A650-3ED602341A09}"/>
          </ac:picMkLst>
        </pc:picChg>
        <pc:cxnChg chg="add del mod">
          <ac:chgData name="권철현" userId="S::20173041@student.changwon.ac.kr::b371c038-3bc4-42bc-80e3-82dab3c15345" providerId="AD" clId="Web-{9BDF81A5-3480-0125-AB06-ED8167A3E9A0}" dt="2022-01-20T06:38:53.029" v="84"/>
          <ac:cxnSpMkLst>
            <pc:docMk/>
            <pc:sldMk cId="219067414" sldId="285"/>
            <ac:cxnSpMk id="8" creationId="{43C1CBB7-5C27-46A6-884E-37EF44781F57}"/>
          </ac:cxnSpMkLst>
        </pc:cxnChg>
      </pc:sldChg>
      <pc:sldChg chg="addSp delSp modSp new">
        <pc:chgData name="권철현" userId="S::20173041@student.changwon.ac.kr::b371c038-3bc4-42bc-80e3-82dab3c15345" providerId="AD" clId="Web-{9BDF81A5-3480-0125-AB06-ED8167A3E9A0}" dt="2022-01-20T07:07:05.087" v="387" actId="20577"/>
        <pc:sldMkLst>
          <pc:docMk/>
          <pc:sldMk cId="31020173" sldId="286"/>
        </pc:sldMkLst>
        <pc:spChg chg="mod">
          <ac:chgData name="권철현" userId="S::20173041@student.changwon.ac.kr::b371c038-3bc4-42bc-80e3-82dab3c15345" providerId="AD" clId="Web-{9BDF81A5-3480-0125-AB06-ED8167A3E9A0}" dt="2022-01-20T06:57:06.212" v="180" actId="20577"/>
          <ac:spMkLst>
            <pc:docMk/>
            <pc:sldMk cId="31020173" sldId="286"/>
            <ac:spMk id="2" creationId="{F3DBE455-52A5-4CC6-956A-B7FFFAC6A491}"/>
          </ac:spMkLst>
        </pc:spChg>
        <pc:spChg chg="add del mod">
          <ac:chgData name="권철현" userId="S::20173041@student.changwon.ac.kr::b371c038-3bc4-42bc-80e3-82dab3c15345" providerId="AD" clId="Web-{9BDF81A5-3480-0125-AB06-ED8167A3E9A0}" dt="2022-01-20T07:07:05.087" v="387" actId="20577"/>
          <ac:spMkLst>
            <pc:docMk/>
            <pc:sldMk cId="31020173" sldId="286"/>
            <ac:spMk id="3" creationId="{EFF64CD6-D5EB-4719-88CB-103B9C22C93D}"/>
          </ac:spMkLst>
        </pc:spChg>
        <pc:picChg chg="add del mod ord">
          <ac:chgData name="권철현" userId="S::20173041@student.changwon.ac.kr::b371c038-3bc4-42bc-80e3-82dab3c15345" providerId="AD" clId="Web-{9BDF81A5-3480-0125-AB06-ED8167A3E9A0}" dt="2022-01-20T06:52:30.377" v="112"/>
          <ac:picMkLst>
            <pc:docMk/>
            <pc:sldMk cId="31020173" sldId="286"/>
            <ac:picMk id="6" creationId="{47C35438-3CDB-46EF-A537-F27BC36A25E5}"/>
          </ac:picMkLst>
        </pc:picChg>
        <pc:picChg chg="add mod">
          <ac:chgData name="권철현" userId="S::20173041@student.changwon.ac.kr::b371c038-3bc4-42bc-80e3-82dab3c15345" providerId="AD" clId="Web-{9BDF81A5-3480-0125-AB06-ED8167A3E9A0}" dt="2022-01-20T06:58:18.745" v="243" actId="1076"/>
          <ac:picMkLst>
            <pc:docMk/>
            <pc:sldMk cId="31020173" sldId="286"/>
            <ac:picMk id="7" creationId="{49BCA0D6-EA8D-427F-AB14-75E0129E702F}"/>
          </ac:picMkLst>
        </pc:picChg>
        <pc:picChg chg="add mod">
          <ac:chgData name="권철현" userId="S::20173041@student.changwon.ac.kr::b371c038-3bc4-42bc-80e3-82dab3c15345" providerId="AD" clId="Web-{9BDF81A5-3480-0125-AB06-ED8167A3E9A0}" dt="2022-01-20T06:58:16.308" v="242" actId="1076"/>
          <ac:picMkLst>
            <pc:docMk/>
            <pc:sldMk cId="31020173" sldId="286"/>
            <ac:picMk id="8" creationId="{A092BF68-2E99-4D85-A4C4-AC9DD1E9B0D2}"/>
          </ac:picMkLst>
        </pc:picChg>
      </pc:sldChg>
      <pc:sldChg chg="modSp new">
        <pc:chgData name="권철현" userId="S::20173041@student.changwon.ac.kr::b371c038-3bc4-42bc-80e3-82dab3c15345" providerId="AD" clId="Web-{9BDF81A5-3480-0125-AB06-ED8167A3E9A0}" dt="2022-01-20T06:57:19.978" v="206" actId="20577"/>
        <pc:sldMkLst>
          <pc:docMk/>
          <pc:sldMk cId="3087199825" sldId="287"/>
        </pc:sldMkLst>
        <pc:spChg chg="mod">
          <ac:chgData name="권철현" userId="S::20173041@student.changwon.ac.kr::b371c038-3bc4-42bc-80e3-82dab3c15345" providerId="AD" clId="Web-{9BDF81A5-3480-0125-AB06-ED8167A3E9A0}" dt="2022-01-20T06:57:13.041" v="193" actId="20577"/>
          <ac:spMkLst>
            <pc:docMk/>
            <pc:sldMk cId="3087199825" sldId="287"/>
            <ac:spMk id="2" creationId="{1D892D2D-44C8-4445-ADC3-80D84FDD2494}"/>
          </ac:spMkLst>
        </pc:spChg>
        <pc:spChg chg="mod">
          <ac:chgData name="권철현" userId="S::20173041@student.changwon.ac.kr::b371c038-3bc4-42bc-80e3-82dab3c15345" providerId="AD" clId="Web-{9BDF81A5-3480-0125-AB06-ED8167A3E9A0}" dt="2022-01-20T06:57:19.978" v="206" actId="20577"/>
          <ac:spMkLst>
            <pc:docMk/>
            <pc:sldMk cId="3087199825" sldId="287"/>
            <ac:spMk id="3" creationId="{63166B49-20D1-4EF2-BD37-A4B1FBEB2DA0}"/>
          </ac:spMkLst>
        </pc:spChg>
      </pc:sldChg>
      <pc:sldChg chg="addSp delSp modSp add replId">
        <pc:chgData name="권철현" userId="S::20173041@student.changwon.ac.kr::b371c038-3bc4-42bc-80e3-82dab3c15345" providerId="AD" clId="Web-{9BDF81A5-3480-0125-AB06-ED8167A3E9A0}" dt="2022-01-20T07:07:13.321" v="390" actId="20577"/>
        <pc:sldMkLst>
          <pc:docMk/>
          <pc:sldMk cId="308887021" sldId="288"/>
        </pc:sldMkLst>
        <pc:spChg chg="mod">
          <ac:chgData name="권철현" userId="S::20173041@student.changwon.ac.kr::b371c038-3bc4-42bc-80e3-82dab3c15345" providerId="AD" clId="Web-{9BDF81A5-3480-0125-AB06-ED8167A3E9A0}" dt="2022-01-20T07:07:13.321" v="390" actId="20577"/>
          <ac:spMkLst>
            <pc:docMk/>
            <pc:sldMk cId="308887021" sldId="288"/>
            <ac:spMk id="3" creationId="{EFF64CD6-D5EB-4719-88CB-103B9C22C93D}"/>
          </ac:spMkLst>
        </pc:spChg>
        <pc:picChg chg="add del mod">
          <ac:chgData name="권철현" userId="S::20173041@student.changwon.ac.kr::b371c038-3bc4-42bc-80e3-82dab3c15345" providerId="AD" clId="Web-{9BDF81A5-3480-0125-AB06-ED8167A3E9A0}" dt="2022-01-20T07:03:51.769" v="333"/>
          <ac:picMkLst>
            <pc:docMk/>
            <pc:sldMk cId="308887021" sldId="288"/>
            <ac:picMk id="6" creationId="{A68B8AB9-566D-4D18-8233-96F69BA6DBF2}"/>
          </ac:picMkLst>
        </pc:picChg>
        <pc:picChg chg="del mod">
          <ac:chgData name="권철현" userId="S::20173041@student.changwon.ac.kr::b371c038-3bc4-42bc-80e3-82dab3c15345" providerId="AD" clId="Web-{9BDF81A5-3480-0125-AB06-ED8167A3E9A0}" dt="2022-01-20T06:58:00.667" v="233"/>
          <ac:picMkLst>
            <pc:docMk/>
            <pc:sldMk cId="308887021" sldId="288"/>
            <ac:picMk id="7" creationId="{49BCA0D6-EA8D-427F-AB14-75E0129E702F}"/>
          </ac:picMkLst>
        </pc:picChg>
        <pc:picChg chg="del">
          <ac:chgData name="권철현" userId="S::20173041@student.changwon.ac.kr::b371c038-3bc4-42bc-80e3-82dab3c15345" providerId="AD" clId="Web-{9BDF81A5-3480-0125-AB06-ED8167A3E9A0}" dt="2022-01-20T06:58:01.245" v="234"/>
          <ac:picMkLst>
            <pc:docMk/>
            <pc:sldMk cId="308887021" sldId="288"/>
            <ac:picMk id="8" creationId="{A092BF68-2E99-4D85-A4C4-AC9DD1E9B0D2}"/>
          </ac:picMkLst>
        </pc:picChg>
        <pc:picChg chg="add mod">
          <ac:chgData name="권철현" userId="S::20173041@student.changwon.ac.kr::b371c038-3bc4-42bc-80e3-82dab3c15345" providerId="AD" clId="Web-{9BDF81A5-3480-0125-AB06-ED8167A3E9A0}" dt="2022-01-20T07:04:47.380" v="343" actId="1076"/>
          <ac:picMkLst>
            <pc:docMk/>
            <pc:sldMk cId="308887021" sldId="288"/>
            <ac:picMk id="9" creationId="{97632BA6-979B-428C-91EA-6FBB626F7D12}"/>
          </ac:picMkLst>
        </pc:picChg>
      </pc:sldChg>
      <pc:sldChg chg="delSp modSp add replId">
        <pc:chgData name="권철현" userId="S::20173041@student.changwon.ac.kr::b371c038-3bc4-42bc-80e3-82dab3c15345" providerId="AD" clId="Web-{9BDF81A5-3480-0125-AB06-ED8167A3E9A0}" dt="2022-01-20T07:07:38.635" v="413" actId="20577"/>
        <pc:sldMkLst>
          <pc:docMk/>
          <pc:sldMk cId="1537860103" sldId="289"/>
        </pc:sldMkLst>
        <pc:spChg chg="mod">
          <ac:chgData name="권철현" userId="S::20173041@student.changwon.ac.kr::b371c038-3bc4-42bc-80e3-82dab3c15345" providerId="AD" clId="Web-{9BDF81A5-3480-0125-AB06-ED8167A3E9A0}" dt="2022-01-20T07:07:38.635" v="413" actId="20577"/>
          <ac:spMkLst>
            <pc:docMk/>
            <pc:sldMk cId="1537860103" sldId="289"/>
            <ac:spMk id="3" creationId="{EFF64CD6-D5EB-4719-88CB-103B9C22C93D}"/>
          </ac:spMkLst>
        </pc:spChg>
        <pc:picChg chg="del">
          <ac:chgData name="권철현" userId="S::20173041@student.changwon.ac.kr::b371c038-3bc4-42bc-80e3-82dab3c15345" providerId="AD" clId="Web-{9BDF81A5-3480-0125-AB06-ED8167A3E9A0}" dt="2022-01-20T07:07:17.697" v="391"/>
          <ac:picMkLst>
            <pc:docMk/>
            <pc:sldMk cId="1537860103" sldId="289"/>
            <ac:picMk id="9" creationId="{97632BA6-979B-428C-91EA-6FBB626F7D1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29DEA-9CF8-4959-9295-B32940863C1C}" type="datetimeFigureOut">
              <a:rPr lang="ko-KR" altLang="en-US" smtClean="0"/>
              <a:t>2022-02-06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9F377-0814-42D2-AAC0-CB43F8F02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970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9F377-0814-42D2-AAC0-CB43F8F0299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945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9F377-0814-42D2-AAC0-CB43F8F0299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313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9F377-0814-42D2-AAC0-CB43F8F0299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27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9F377-0814-42D2-AAC0-CB43F8F0299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635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9F377-0814-42D2-AAC0-CB43F8F0299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14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DF4D2-9DA2-4456-BDAC-0C95F9619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9391"/>
            <a:ext cx="9144000" cy="1209895"/>
          </a:xfrm>
        </p:spPr>
        <p:txBody>
          <a:bodyPr anchor="b"/>
          <a:lstStyle>
            <a:lvl1pPr algn="ctr">
              <a:defRPr sz="60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3CF412-1603-48C8-AD97-1D748BA036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8362"/>
            <a:ext cx="9144000" cy="61186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FB58E-A703-4848-846F-03CED39F1239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E1F80E-DD2D-404B-97AD-73C2984CE41B}"/>
              </a:ext>
            </a:extLst>
          </p:cNvPr>
          <p:cNvSpPr/>
          <p:nvPr userDrawn="1"/>
        </p:nvSpPr>
        <p:spPr>
          <a:xfrm>
            <a:off x="0" y="6500552"/>
            <a:ext cx="12192000" cy="3574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083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A9477CA-9C56-4DC2-8C94-0A09B5ED7B51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F05EC2-8DF7-4930-9350-8DD4698D7B0A}"/>
              </a:ext>
            </a:extLst>
          </p:cNvPr>
          <p:cNvSpPr/>
          <p:nvPr userDrawn="1"/>
        </p:nvSpPr>
        <p:spPr>
          <a:xfrm>
            <a:off x="-2773" y="6511647"/>
            <a:ext cx="12192000" cy="36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9A9910-FC87-4A7F-B8C9-921C46BE6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92" y="475519"/>
            <a:ext cx="11694084" cy="8423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FBB284-CB50-41C4-B8BB-3C1E8DB60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30" y="1477108"/>
            <a:ext cx="11787447" cy="4857189"/>
          </a:xfrm>
        </p:spPr>
        <p:txBody>
          <a:bodyPr/>
          <a:lstStyle>
            <a:lvl1pPr marL="2286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lvl1pPr>
            <a:lvl2pPr marL="540000">
              <a:lnSpc>
                <a:spcPct val="150000"/>
              </a:lnSpc>
              <a:spcBef>
                <a:spcPts val="0"/>
              </a:spcBef>
              <a:defRPr sz="2000"/>
            </a:lvl2pPr>
            <a:lvl3pPr marL="1080000">
              <a:defRPr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C84CCB-477F-46F6-9ADC-AE26F7E922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19960"/>
            <a:ext cx="2743200" cy="360000"/>
          </a:xfrm>
        </p:spPr>
        <p:txBody>
          <a:bodyPr/>
          <a:lstStyle>
            <a:lvl1pPr>
              <a:defRPr sz="1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 err="1"/>
              <a:t>신재하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3B7498-5DB3-46DD-89BF-B3C0C7D2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19960"/>
            <a:ext cx="2743200" cy="360000"/>
          </a:xfrm>
        </p:spPr>
        <p:txBody>
          <a:bodyPr/>
          <a:lstStyle>
            <a:lvl1pPr>
              <a:defRPr sz="1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FF72CB3-86FB-4DBB-A7AC-E8F6F3DA156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BC9B3D-D79A-428E-898C-A0D4B8CF1E2A}"/>
              </a:ext>
            </a:extLst>
          </p:cNvPr>
          <p:cNvSpPr/>
          <p:nvPr userDrawn="1"/>
        </p:nvSpPr>
        <p:spPr>
          <a:xfrm rot="16200000">
            <a:off x="-172221" y="836162"/>
            <a:ext cx="842356" cy="121069"/>
          </a:xfrm>
          <a:prstGeom prst="rect">
            <a:avLst/>
          </a:prstGeom>
          <a:solidFill>
            <a:srgbClr val="A9D8B7"/>
          </a:solidFill>
          <a:ln>
            <a:solidFill>
              <a:srgbClr val="A9D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7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122CFA-745A-429B-9863-770CBF967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A4C797-E786-4AA4-9C02-8FC3C6556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92BF13-77D1-4EEC-BEBB-DB388C7E01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4CB1AD-80CD-49B4-B962-7B85E5C2E8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479EE-68F6-415E-88C4-9DD82BBDD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72CB3-86FB-4DBB-A7AC-E8F6F3DA15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90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8EF6A-F5C6-4FE4-BB47-4D4A8D9DE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9504"/>
            <a:ext cx="9144000" cy="1209895"/>
          </a:xfrm>
        </p:spPr>
        <p:txBody>
          <a:bodyPr/>
          <a:lstStyle/>
          <a:p>
            <a:r>
              <a:rPr lang="en-US" altLang="ko-KR">
                <a:ea typeface="맑은 고딕"/>
              </a:rPr>
              <a:t>On-Device Training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F2800B-72E2-48EC-A728-97BC490771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 err="1"/>
              <a:t>신재하</a:t>
            </a:r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6ECAEF89-0D7E-4EA2-90CA-CDBF70CA9864}"/>
              </a:ext>
            </a:extLst>
          </p:cNvPr>
          <p:cNvSpPr txBox="1">
            <a:spLocks/>
          </p:cNvSpPr>
          <p:nvPr/>
        </p:nvSpPr>
        <p:spPr>
          <a:xfrm>
            <a:off x="1524000" y="5174037"/>
            <a:ext cx="9144000" cy="611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Changwon National University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959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87F31-A740-40E7-9224-6E9FC1CE0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Calendar.getInstance</a:t>
            </a:r>
            <a:r>
              <a:rPr lang="en-US" altLang="ko-KR" dirty="0"/>
              <a:t>()</a:t>
            </a:r>
            <a:r>
              <a:rPr lang="ko-KR" altLang="en-US" dirty="0"/>
              <a:t>를 사용하여 현재 시간 측정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041F3C-770B-4872-927C-AE77D243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0805"/>
            <a:ext cx="3056712" cy="409155"/>
          </a:xfrm>
        </p:spPr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DAF7AB-3EEF-4A5B-8602-A3034318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4F32B9-BFFF-45E5-921C-9FEC91079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65" y="2350008"/>
            <a:ext cx="8321400" cy="34018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A914E5-4ABD-42F5-AEB4-2C8240CF9B5E}"/>
              </a:ext>
            </a:extLst>
          </p:cNvPr>
          <p:cNvSpPr/>
          <p:nvPr/>
        </p:nvSpPr>
        <p:spPr>
          <a:xfrm>
            <a:off x="808068" y="2728920"/>
            <a:ext cx="5746618" cy="737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FD9FFA-404F-451A-8D93-006050D3657E}"/>
              </a:ext>
            </a:extLst>
          </p:cNvPr>
          <p:cNvSpPr/>
          <p:nvPr/>
        </p:nvSpPr>
        <p:spPr>
          <a:xfrm>
            <a:off x="740663" y="4722526"/>
            <a:ext cx="5868887" cy="737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99E493AA-36DD-4727-9B3D-C69D66AC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샘플 추가 작업 시간</a:t>
            </a:r>
          </a:p>
        </p:txBody>
      </p:sp>
    </p:spTree>
    <p:extLst>
      <p:ext uri="{BB962C8B-B14F-4D97-AF65-F5344CB8AC3E}">
        <p14:creationId xmlns:p14="http://schemas.microsoft.com/office/powerpoint/2010/main" val="3422536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33898-BC9B-48B0-9489-A76E1682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샘플 추가 작업 시간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BF482-06CA-4241-A824-82B10F69F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31" y="1477108"/>
            <a:ext cx="6068889" cy="4857189"/>
          </a:xfrm>
        </p:spPr>
        <p:txBody>
          <a:bodyPr/>
          <a:lstStyle/>
          <a:p>
            <a:r>
              <a:rPr lang="en-US" altLang="ko-KR" dirty="0" err="1"/>
              <a:t>calendar.getInstance</a:t>
            </a:r>
            <a:r>
              <a:rPr lang="en-US" altLang="ko-KR" dirty="0"/>
              <a:t>().get(</a:t>
            </a:r>
            <a:r>
              <a:rPr lang="en-US" altLang="ko-KR" dirty="0" err="1"/>
              <a:t>Calendar.MILISECOND</a:t>
            </a:r>
            <a:r>
              <a:rPr lang="en-US" altLang="ko-KR" dirty="0"/>
              <a:t>) </a:t>
            </a:r>
            <a:r>
              <a:rPr lang="ko-KR" altLang="en-US" dirty="0"/>
              <a:t>로는 </a:t>
            </a:r>
            <a:r>
              <a:rPr lang="en-US" altLang="ko-KR" dirty="0"/>
              <a:t>3</a:t>
            </a:r>
            <a:r>
              <a:rPr lang="ko-KR" altLang="en-US" dirty="0"/>
              <a:t>자리 까지만 측정 가능</a:t>
            </a:r>
            <a:endParaRPr lang="en-US" altLang="ko-KR" dirty="0"/>
          </a:p>
          <a:p>
            <a:r>
              <a:rPr lang="ko-KR" altLang="en-US" dirty="0"/>
              <a:t>측정 결과 약 </a:t>
            </a:r>
            <a:r>
              <a:rPr lang="en-US" altLang="ko-KR" dirty="0"/>
              <a:t>0.0001</a:t>
            </a:r>
            <a:r>
              <a:rPr lang="ko-KR" altLang="en-US" dirty="0"/>
              <a:t>초 소요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E3A4FD-3F3F-4236-ACB1-DE513671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6365F9-44DC-4ED0-8EFB-E8A91691A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11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34AB498-EB45-43AE-A79B-70F74D8652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8469275"/>
              </p:ext>
            </p:extLst>
          </p:nvPr>
        </p:nvGraphicFramePr>
        <p:xfrm>
          <a:off x="6285020" y="1693877"/>
          <a:ext cx="5718556" cy="4450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22591">
                  <a:extLst>
                    <a:ext uri="{9D8B030D-6E8A-4147-A177-3AD203B41FA5}">
                      <a16:colId xmlns:a16="http://schemas.microsoft.com/office/drawing/2014/main" val="453848534"/>
                    </a:ext>
                  </a:extLst>
                </a:gridCol>
                <a:gridCol w="4195965">
                  <a:extLst>
                    <a:ext uri="{9D8B030D-6E8A-4147-A177-3AD203B41FA5}">
                      <a16:colId xmlns:a16="http://schemas.microsoft.com/office/drawing/2014/main" val="2230576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작업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676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22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972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455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28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05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437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06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842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44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08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442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09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878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276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38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614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AE818-C261-4923-8453-2C6E50E3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입출력 작업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005B9-4443-46E5-A3B1-FFF92171E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입출력으로 인한 오버헤드를 확인하기 위해 실험</a:t>
            </a:r>
            <a:endParaRPr lang="en-US" altLang="ko-KR" dirty="0"/>
          </a:p>
          <a:p>
            <a:pPr lvl="1"/>
            <a:r>
              <a:rPr lang="ko-KR" altLang="en-US" dirty="0"/>
              <a:t>훈련 샘플 추가에 필요한 데이터를 </a:t>
            </a:r>
            <a:r>
              <a:rPr lang="en-US" altLang="ko-KR" dirty="0"/>
              <a:t>txt</a:t>
            </a:r>
            <a:r>
              <a:rPr lang="ko-KR" altLang="en-US" dirty="0"/>
              <a:t>파일로 </a:t>
            </a:r>
            <a:r>
              <a:rPr lang="en-US" altLang="ko-KR" dirty="0"/>
              <a:t>write </a:t>
            </a:r>
            <a:r>
              <a:rPr lang="ko-KR" altLang="en-US" dirty="0"/>
              <a:t>하고 해당 파일을 다시 </a:t>
            </a:r>
            <a:r>
              <a:rPr lang="en-US" altLang="ko-KR" dirty="0"/>
              <a:t>read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E3EC8-07AC-43CB-ACFF-72658D52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8B6A33-8CD3-4EFE-BE62-EEEA3262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77BD41-9CA7-41E7-B7ED-B62D7DAE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91" y="2926201"/>
            <a:ext cx="6055449" cy="32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A31A2-6DB3-4686-81EE-5C6D474EC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입출력 작업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0A7715-1525-42B2-810D-0B4D1A1C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read</a:t>
            </a:r>
            <a:r>
              <a:rPr lang="ko-KR" altLang="en-US" dirty="0"/>
              <a:t>한 </a:t>
            </a:r>
            <a:r>
              <a:rPr lang="en-US" altLang="ko-KR" dirty="0"/>
              <a:t>String</a:t>
            </a:r>
            <a:r>
              <a:rPr lang="ko-KR" altLang="en-US" dirty="0"/>
              <a:t>의 파일을 </a:t>
            </a:r>
            <a:r>
              <a:rPr lang="en-US" altLang="ko-KR" dirty="0"/>
              <a:t>float</a:t>
            </a:r>
            <a:r>
              <a:rPr lang="ko-KR" altLang="en-US" dirty="0"/>
              <a:t>배열로 변환</a:t>
            </a:r>
            <a:endParaRPr lang="en-US" altLang="ko-KR" dirty="0"/>
          </a:p>
          <a:p>
            <a:r>
              <a:rPr lang="ko-KR" altLang="en-US" dirty="0"/>
              <a:t>변환 후 기존의 </a:t>
            </a:r>
            <a:r>
              <a:rPr lang="en-US" altLang="ko-KR" dirty="0" err="1"/>
              <a:t>ArrayList</a:t>
            </a:r>
            <a:r>
              <a:rPr lang="ko-KR" altLang="en-US" dirty="0"/>
              <a:t>에 샘플 추가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963E9D-54DC-458C-8BE7-252A12436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42D99E-C13B-4CED-ACDB-E1D5D4C48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9BFB95-AE91-4510-8BD5-B5FD73909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04" y="2989207"/>
            <a:ext cx="4917828" cy="32141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D765BD7-4BD4-4A89-A35A-78C6E4619156}"/>
              </a:ext>
            </a:extLst>
          </p:cNvPr>
          <p:cNvSpPr/>
          <p:nvPr/>
        </p:nvSpPr>
        <p:spPr>
          <a:xfrm>
            <a:off x="612648" y="4901184"/>
            <a:ext cx="4325112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494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A31A2-6DB3-4686-81EE-5C6D474EC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입출력 작업 소요시간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0A7715-1525-42B2-810D-0B4D1A1CC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30" y="1477108"/>
            <a:ext cx="6068889" cy="4857189"/>
          </a:xfrm>
        </p:spPr>
        <p:txBody>
          <a:bodyPr/>
          <a:lstStyle/>
          <a:p>
            <a:r>
              <a:rPr lang="en-US" altLang="ko-KR" dirty="0" err="1"/>
              <a:t>calendar.getInstance</a:t>
            </a:r>
            <a:r>
              <a:rPr lang="en-US" altLang="ko-KR" dirty="0"/>
              <a:t>().get(</a:t>
            </a:r>
            <a:r>
              <a:rPr lang="en-US" altLang="ko-KR" dirty="0" err="1"/>
              <a:t>Calendar.MILISECOND</a:t>
            </a:r>
            <a:r>
              <a:rPr lang="en-US" altLang="ko-KR" dirty="0"/>
              <a:t>)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측정</a:t>
            </a:r>
            <a:endParaRPr lang="en-US" altLang="ko-KR" dirty="0"/>
          </a:p>
          <a:p>
            <a:r>
              <a:rPr lang="ko-KR" altLang="en-US" dirty="0"/>
              <a:t>측정 결과 약 </a:t>
            </a:r>
            <a:r>
              <a:rPr lang="en-US" altLang="ko-KR" dirty="0"/>
              <a:t>0.1767 </a:t>
            </a:r>
            <a:r>
              <a:rPr lang="ko-KR" altLang="en-US" dirty="0"/>
              <a:t>초 소요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963E9D-54DC-458C-8BE7-252A12436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42D99E-C13B-4CED-ACDB-E1D5D4C48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14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9CEB264-1068-41F4-AE2B-A5749A897E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2954923"/>
              </p:ext>
            </p:extLst>
          </p:nvPr>
        </p:nvGraphicFramePr>
        <p:xfrm>
          <a:off x="6285020" y="1693877"/>
          <a:ext cx="5718556" cy="4450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22591">
                  <a:extLst>
                    <a:ext uri="{9D8B030D-6E8A-4147-A177-3AD203B41FA5}">
                      <a16:colId xmlns:a16="http://schemas.microsoft.com/office/drawing/2014/main" val="453848534"/>
                    </a:ext>
                  </a:extLst>
                </a:gridCol>
                <a:gridCol w="4195965">
                  <a:extLst>
                    <a:ext uri="{9D8B030D-6E8A-4147-A177-3AD203B41FA5}">
                      <a16:colId xmlns:a16="http://schemas.microsoft.com/office/drawing/2014/main" val="2230576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작업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676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0.225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22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0.153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972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0.156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455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0.165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28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05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0.177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437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06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0.165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842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0.181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44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08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0.177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442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09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0.185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878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0.183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276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0.1767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38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272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A31A2-6DB3-4686-81EE-5C6D474EC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0A7715-1525-42B2-810D-0B4D1A1C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기존에는 하나의 훈련 샘플을 추가하는데 약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0.0001</a:t>
            </a:r>
            <a:r>
              <a:rPr lang="ko-KR" altLang="en-US" dirty="0"/>
              <a:t>초 소요</a:t>
            </a:r>
            <a:endParaRPr lang="en-US" altLang="ko-KR" dirty="0"/>
          </a:p>
          <a:p>
            <a:r>
              <a:rPr lang="ko-KR" altLang="en-US" dirty="0"/>
              <a:t>파일 입출력 과정 후 하나의 샘플 추가에 약 </a:t>
            </a:r>
            <a:r>
              <a:rPr lang="en-US" altLang="ko-KR" dirty="0">
                <a:solidFill>
                  <a:srgbClr val="FF0000"/>
                </a:solidFill>
              </a:rPr>
              <a:t>0.1767</a:t>
            </a:r>
            <a:r>
              <a:rPr lang="ko-KR" altLang="en-US" dirty="0"/>
              <a:t>초 소요</a:t>
            </a:r>
            <a:endParaRPr lang="en-US" altLang="ko-KR" dirty="0"/>
          </a:p>
          <a:p>
            <a:r>
              <a:rPr lang="ko-KR" altLang="en-US" dirty="0"/>
              <a:t>한 개의 샘플 당 약 </a:t>
            </a:r>
            <a:r>
              <a:rPr lang="en-US" altLang="ko-KR" dirty="0"/>
              <a:t>0.1766</a:t>
            </a:r>
            <a:r>
              <a:rPr lang="ko-KR" altLang="en-US" dirty="0"/>
              <a:t>초</a:t>
            </a:r>
            <a:r>
              <a:rPr lang="en-US" altLang="ko-KR" dirty="0"/>
              <a:t> </a:t>
            </a:r>
            <a:r>
              <a:rPr lang="ko-KR" altLang="en-US" dirty="0"/>
              <a:t>추가 소요</a:t>
            </a:r>
            <a:endParaRPr lang="en-US" altLang="ko-KR" dirty="0"/>
          </a:p>
          <a:p>
            <a:r>
              <a:rPr lang="en-US" altLang="ko-KR" dirty="0"/>
              <a:t>60,000</a:t>
            </a:r>
            <a:r>
              <a:rPr lang="ko-KR" altLang="en-US" dirty="0"/>
              <a:t>장의 </a:t>
            </a:r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데이터셋을 추가하고 학습할 때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10,596</a:t>
            </a:r>
            <a:r>
              <a:rPr lang="ko-KR" altLang="en-US" dirty="0"/>
              <a:t>초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3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/>
              <a:t>추가로  소요 예상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963E9D-54DC-458C-8BE7-252A12436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42D99E-C13B-4CED-ACDB-E1D5D4C48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383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B442A-B5B8-4436-8492-096359ABB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A5689C-6B3A-4C9D-A89E-C4D84A909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파일 경로 문제 해결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파일 입출력 오버헤드 확인 실험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dirty="0"/>
              <a:t>오류 발생 및 해결</a:t>
            </a:r>
            <a:endParaRPr lang="en-US" altLang="ko-KR" dirty="0"/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어플리케이션 개선 및 결과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3C7D6E-F35B-4CF0-8AD1-B44818B0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E133D7-A263-4A3F-9448-1F5B9804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688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0E0C3-4A47-452D-895A-FC7AE6EC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어플리케이션 실행 불가한 버그 발생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3AFB15-9884-470D-A3E0-4980D089D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700" dirty="0"/>
              <a:t>1</a:t>
            </a:r>
            <a:r>
              <a:rPr lang="ko-KR" altLang="en-US" sz="2700" dirty="0"/>
              <a:t>월 </a:t>
            </a:r>
            <a:r>
              <a:rPr lang="en-US" altLang="ko-KR" sz="2700" dirty="0"/>
              <a:t>26</a:t>
            </a:r>
            <a:r>
              <a:rPr lang="ko-KR" altLang="en-US" sz="2700" dirty="0"/>
              <a:t>일</a:t>
            </a:r>
            <a:r>
              <a:rPr lang="en-US" altLang="ko-KR" sz="2700" dirty="0"/>
              <a:t> </a:t>
            </a:r>
            <a:r>
              <a:rPr lang="ko-KR" altLang="en-US" sz="2700" dirty="0"/>
              <a:t>약 </a:t>
            </a:r>
            <a:r>
              <a:rPr lang="en-US" altLang="ko-KR" sz="2700" dirty="0"/>
              <a:t>18</a:t>
            </a:r>
            <a:r>
              <a:rPr lang="ko-KR" altLang="en-US" sz="2700" dirty="0"/>
              <a:t>시 부터 </a:t>
            </a:r>
            <a:r>
              <a:rPr lang="en-US" altLang="ko-KR" sz="2700" dirty="0"/>
              <a:t>TF Lite </a:t>
            </a:r>
            <a:r>
              <a:rPr lang="ko-KR" altLang="en-US" sz="2700" dirty="0"/>
              <a:t>예제 어플리케이션 실행 불가능 버그 발생</a:t>
            </a:r>
            <a:endParaRPr lang="en-US" altLang="ko-KR" sz="2700" dirty="0"/>
          </a:p>
          <a:p>
            <a:r>
              <a:rPr lang="ko-KR" altLang="en-US" sz="2700" dirty="0"/>
              <a:t>에러 로그 출력 없이 어플리케이션 실행 시 바로 종료되는 버그 </a:t>
            </a:r>
            <a:endParaRPr lang="en-US" altLang="ko-KR" sz="2700" dirty="0"/>
          </a:p>
          <a:p>
            <a:r>
              <a:rPr lang="ko-KR" altLang="en-US" sz="2700" dirty="0"/>
              <a:t>직접 수정한 코드 이외에 </a:t>
            </a:r>
            <a:r>
              <a:rPr lang="en-US" altLang="ko-KR" sz="2700" dirty="0"/>
              <a:t>git </a:t>
            </a:r>
            <a:r>
              <a:rPr lang="ko-KR" altLang="en-US" sz="2700" dirty="0"/>
              <a:t>에서 </a:t>
            </a:r>
            <a:r>
              <a:rPr lang="en-US" altLang="ko-KR" sz="2700" dirty="0"/>
              <a:t>clone</a:t>
            </a:r>
            <a:r>
              <a:rPr lang="ko-KR" altLang="en-US" sz="2700" dirty="0"/>
              <a:t>한 예제 또한 </a:t>
            </a:r>
            <a:r>
              <a:rPr lang="ko-KR" altLang="en-US" sz="2700" dirty="0">
                <a:solidFill>
                  <a:srgbClr val="FF0000"/>
                </a:solidFill>
              </a:rPr>
              <a:t>실행 불가</a:t>
            </a:r>
            <a:endParaRPr lang="en-US" altLang="ko-KR" sz="2700" dirty="0">
              <a:solidFill>
                <a:srgbClr val="FF0000"/>
              </a:solidFill>
            </a:endParaRPr>
          </a:p>
          <a:p>
            <a:r>
              <a:rPr lang="ko-KR" altLang="en-US" sz="2700" dirty="0"/>
              <a:t>안드로이드 스튜디오나 </a:t>
            </a:r>
            <a:r>
              <a:rPr lang="en-US" altLang="ko-KR" sz="2700" dirty="0"/>
              <a:t>TF Lite </a:t>
            </a:r>
            <a:r>
              <a:rPr lang="ko-KR" altLang="en-US" sz="2700" dirty="0"/>
              <a:t>내부적인 업데이트로 인한 버그로 추정</a:t>
            </a:r>
            <a:endParaRPr lang="en-US" altLang="ko-KR" sz="2700" dirty="0"/>
          </a:p>
          <a:p>
            <a:endParaRPr lang="en-US" altLang="ko-KR" sz="2700" dirty="0"/>
          </a:p>
          <a:p>
            <a:endParaRPr lang="ko-KR" altLang="en-US" sz="27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693A7-195B-4A1E-8DDE-5403A648F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777258-F3AD-4B67-A34C-8B462AB4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90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11BF9-46B5-4163-B3FB-C4E58B97B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 시도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4FBA66-CD58-4C5D-888A-D2AF43674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안드로이드 스튜디오 재설치 및 </a:t>
            </a:r>
            <a:r>
              <a:rPr lang="en-US" altLang="ko-KR" dirty="0" err="1"/>
              <a:t>sdk</a:t>
            </a:r>
            <a:r>
              <a:rPr lang="en-US" altLang="ko-KR" dirty="0"/>
              <a:t> </a:t>
            </a:r>
            <a:r>
              <a:rPr lang="ko-KR" altLang="en-US" dirty="0"/>
              <a:t>버전 변경</a:t>
            </a:r>
            <a:r>
              <a:rPr lang="en-US" altLang="ko-KR" dirty="0"/>
              <a:t>, </a:t>
            </a:r>
            <a:r>
              <a:rPr lang="ko-KR" altLang="en-US" dirty="0"/>
              <a:t>재설치</a:t>
            </a:r>
            <a:endParaRPr lang="en-US" altLang="ko-KR" dirty="0"/>
          </a:p>
          <a:p>
            <a:r>
              <a:rPr lang="ko-KR" altLang="en-US" dirty="0"/>
              <a:t>안드로이드 에뮬레이터 버전 변경</a:t>
            </a:r>
            <a:endParaRPr lang="en-US" altLang="ko-KR" dirty="0"/>
          </a:p>
          <a:p>
            <a:r>
              <a:rPr lang="ko-KR" altLang="en-US" dirty="0"/>
              <a:t>새 프로젝트 생성 후 소스코드 복사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CB4069-6464-4CB6-9781-8B0C1B13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6D4C45-60DA-4311-820A-308CE8F5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5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3FD12E-0251-470B-91A7-2BD40005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06C88C-047B-4034-8FBA-60616FFA0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일에 새 프로젝트 생성 후 소스코드 복사 방법으로 문제 해결</a:t>
            </a:r>
            <a:endParaRPr lang="en-US" altLang="ko-KR" dirty="0"/>
          </a:p>
          <a:p>
            <a:r>
              <a:rPr lang="ko-KR" altLang="en-US" dirty="0"/>
              <a:t>현재는 기존의 예제 또한 정상적으로 동작</a:t>
            </a:r>
            <a:endParaRPr lang="en-US" altLang="ko-KR" dirty="0"/>
          </a:p>
          <a:p>
            <a:pPr lvl="1"/>
            <a:r>
              <a:rPr lang="ko-KR" altLang="en-US" dirty="0"/>
              <a:t>따라서 내부적인 문제가 운이 좋게 </a:t>
            </a:r>
            <a:r>
              <a:rPr lang="en-US" altLang="ko-KR" dirty="0"/>
              <a:t>30</a:t>
            </a:r>
            <a:r>
              <a:rPr lang="ko-KR" altLang="en-US" dirty="0"/>
              <a:t>일에 해결된 것인지</a:t>
            </a:r>
            <a:r>
              <a:rPr lang="en-US" altLang="ko-KR" dirty="0"/>
              <a:t>, </a:t>
            </a:r>
            <a:r>
              <a:rPr lang="ko-KR" altLang="en-US" dirty="0"/>
              <a:t>새 프로젝트로 옮겨서 해결된 것인지 구분 불가능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88867-0C8F-456B-AF8A-255F9266D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B1464F-A2F3-4C03-B643-09C625A7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3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B442A-B5B8-4436-8492-096359ABB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A5689C-6B3A-4C9D-A89E-C4D84A909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경로 문제 해결</a:t>
            </a:r>
            <a:endParaRPr lang="en-US" altLang="ko-KR" dirty="0"/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파일 입출력 오버헤드 확인 실험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오류 발생 및 해결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어플리케이션 개선 및 결과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3C7D6E-F35B-4CF0-8AD1-B44818B0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E133D7-A263-4A3F-9448-1F5B9804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139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B442A-B5B8-4436-8492-096359ABB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A5689C-6B3A-4C9D-A89E-C4D84A909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파일 경로 문제 해결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파일 입출력 오버헤드 확인 실험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오류 발생 및 해결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dirty="0"/>
              <a:t>어플리케이션 개선 및 결과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3C7D6E-F35B-4CF0-8AD1-B44818B0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E133D7-A263-4A3F-9448-1F5B9804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49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FD466-74D6-4A3A-A289-B9AE116A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어플리케이션 개선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E999B2-4311-492C-97FD-416241592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학습 과정 </a:t>
            </a:r>
            <a:endParaRPr lang="en-US" altLang="ko-KR" dirty="0"/>
          </a:p>
          <a:p>
            <a:pPr lvl="1"/>
            <a:r>
              <a:rPr lang="ko-KR" altLang="en-US" dirty="0"/>
              <a:t>데이터 추가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학습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6AE2C3-E711-475D-9B93-38136C8F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4AB112-FFD7-4660-9238-651D46203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C3DF61-84F1-4FE6-9913-6877CECD8820}"/>
              </a:ext>
            </a:extLst>
          </p:cNvPr>
          <p:cNvSpPr/>
          <p:nvPr/>
        </p:nvSpPr>
        <p:spPr>
          <a:xfrm>
            <a:off x="573741" y="2716306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비트맵 이미지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299B18-DC2B-4528-8A04-D03402ADE440}"/>
              </a:ext>
            </a:extLst>
          </p:cNvPr>
          <p:cNvSpPr/>
          <p:nvPr/>
        </p:nvSpPr>
        <p:spPr>
          <a:xfrm>
            <a:off x="3119718" y="2716305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float[62720]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C96588B-C193-4E55-BDC5-D3A27B95E01F}"/>
              </a:ext>
            </a:extLst>
          </p:cNvPr>
          <p:cNvSpPr/>
          <p:nvPr/>
        </p:nvSpPr>
        <p:spPr>
          <a:xfrm>
            <a:off x="5665695" y="2716305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ArrayList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8F71945-5359-4782-AC74-588A902FC768}"/>
              </a:ext>
            </a:extLst>
          </p:cNvPr>
          <p:cNvSpPr/>
          <p:nvPr/>
        </p:nvSpPr>
        <p:spPr>
          <a:xfrm>
            <a:off x="2613212" y="2859741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59E7DB5-0D38-40C0-A0EA-F75E58CB56D3}"/>
              </a:ext>
            </a:extLst>
          </p:cNvPr>
          <p:cNvSpPr/>
          <p:nvPr/>
        </p:nvSpPr>
        <p:spPr>
          <a:xfrm>
            <a:off x="5177119" y="2859741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58CC361-D64B-4E98-A8C5-5C5DD178059A}"/>
              </a:ext>
            </a:extLst>
          </p:cNvPr>
          <p:cNvSpPr/>
          <p:nvPr/>
        </p:nvSpPr>
        <p:spPr>
          <a:xfrm>
            <a:off x="573741" y="4051743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ArrayList</a:t>
            </a:r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BA37EBD-83AD-47A5-A236-3FF15C2AC19D}"/>
              </a:ext>
            </a:extLst>
          </p:cNvPr>
          <p:cNvSpPr/>
          <p:nvPr/>
        </p:nvSpPr>
        <p:spPr>
          <a:xfrm>
            <a:off x="2649070" y="4203356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44B1FF1-0EE4-44FC-B8C7-A7A5585FCC0F}"/>
              </a:ext>
            </a:extLst>
          </p:cNvPr>
          <p:cNvSpPr/>
          <p:nvPr/>
        </p:nvSpPr>
        <p:spPr>
          <a:xfrm>
            <a:off x="3119718" y="4051743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ArrayList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CCD2B6-7FC2-46AF-9920-CC322131263B}"/>
              </a:ext>
            </a:extLst>
          </p:cNvPr>
          <p:cNvSpPr txBox="1"/>
          <p:nvPr/>
        </p:nvSpPr>
        <p:spPr>
          <a:xfrm>
            <a:off x="2097380" y="3183237"/>
            <a:ext cx="1435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Interpreter</a:t>
            </a:r>
            <a:r>
              <a:rPr lang="ko-KR" altLang="en-US" sz="1200" dirty="0"/>
              <a:t>로 변환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80DAF3-5479-43AB-8815-2651130282EE}"/>
              </a:ext>
            </a:extLst>
          </p:cNvPr>
          <p:cNvSpPr txBox="1"/>
          <p:nvPr/>
        </p:nvSpPr>
        <p:spPr>
          <a:xfrm>
            <a:off x="5132602" y="318323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저장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0A3FAD-67A8-48BB-B337-02E35FA0D378}"/>
              </a:ext>
            </a:extLst>
          </p:cNvPr>
          <p:cNvSpPr txBox="1"/>
          <p:nvPr/>
        </p:nvSpPr>
        <p:spPr>
          <a:xfrm>
            <a:off x="2528047" y="461964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셔플</a:t>
            </a:r>
            <a:endParaRPr lang="ko-KR" altLang="en-US" sz="12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40CBBDB-75AD-41CB-BE06-33EEA4A11ACA}"/>
              </a:ext>
            </a:extLst>
          </p:cNvPr>
          <p:cNvSpPr/>
          <p:nvPr/>
        </p:nvSpPr>
        <p:spPr>
          <a:xfrm>
            <a:off x="5665695" y="4051743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ArrayList</a:t>
            </a:r>
            <a:r>
              <a:rPr lang="en-US" altLang="ko-KR" dirty="0"/>
              <a:t>(</a:t>
            </a:r>
            <a:r>
              <a:rPr lang="ko-KR" altLang="en-US" dirty="0"/>
              <a:t>크기 </a:t>
            </a:r>
            <a:r>
              <a:rPr lang="en-US" altLang="ko-KR" dirty="0"/>
              <a:t>n)</a:t>
            </a:r>
            <a:endParaRPr lang="ko-KR" altLang="en-US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04F496C8-A736-4F11-8D83-7B5CC6AC2616}"/>
              </a:ext>
            </a:extLst>
          </p:cNvPr>
          <p:cNvSpPr/>
          <p:nvPr/>
        </p:nvSpPr>
        <p:spPr>
          <a:xfrm>
            <a:off x="5168154" y="4203356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7217A6-5A9B-45A5-A53B-75CA9C183CBB}"/>
              </a:ext>
            </a:extLst>
          </p:cNvPr>
          <p:cNvSpPr txBox="1"/>
          <p:nvPr/>
        </p:nvSpPr>
        <p:spPr>
          <a:xfrm>
            <a:off x="4410301" y="4615640"/>
            <a:ext cx="2063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배치 사이즈 </a:t>
            </a:r>
            <a:r>
              <a:rPr lang="en-US" altLang="ko-KR" sz="1200" dirty="0"/>
              <a:t>n</a:t>
            </a:r>
            <a:r>
              <a:rPr lang="ko-KR" altLang="en-US" sz="1200" dirty="0"/>
              <a:t>만큼 </a:t>
            </a:r>
            <a:r>
              <a:rPr lang="en-US" altLang="ko-KR" sz="1200" dirty="0" err="1"/>
              <a:t>subList</a:t>
            </a:r>
            <a:endParaRPr lang="ko-KR" altLang="en-US" sz="120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56DFB7E-569C-4D0D-B906-2D4DBAD30121}"/>
              </a:ext>
            </a:extLst>
          </p:cNvPr>
          <p:cNvSpPr/>
          <p:nvPr/>
        </p:nvSpPr>
        <p:spPr>
          <a:xfrm>
            <a:off x="8211672" y="4051743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Loss </a:t>
            </a:r>
            <a:r>
              <a:rPr lang="ko-KR" altLang="en-US" dirty="0"/>
              <a:t>반환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2C9BA664-F857-45B5-B0E6-417EDF6D91C1}"/>
              </a:ext>
            </a:extLst>
          </p:cNvPr>
          <p:cNvSpPr/>
          <p:nvPr/>
        </p:nvSpPr>
        <p:spPr>
          <a:xfrm>
            <a:off x="7714131" y="4203356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B46D9D-E060-46EB-BE17-8ACE7FEAFC4A}"/>
              </a:ext>
            </a:extLst>
          </p:cNvPr>
          <p:cNvSpPr txBox="1"/>
          <p:nvPr/>
        </p:nvSpPr>
        <p:spPr>
          <a:xfrm>
            <a:off x="7400005" y="4615639"/>
            <a:ext cx="1489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Interpreter </a:t>
            </a:r>
            <a:r>
              <a:rPr lang="ko-KR" altLang="en-US" sz="1200" dirty="0"/>
              <a:t>로 학습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190AF9-1E7D-481A-B592-8219D8F544B5}"/>
              </a:ext>
            </a:extLst>
          </p:cNvPr>
          <p:cNvSpPr txBox="1"/>
          <p:nvPr/>
        </p:nvSpPr>
        <p:spPr>
          <a:xfrm>
            <a:off x="101455" y="6129362"/>
            <a:ext cx="471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배치 사이즈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샘플 수가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20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이하일 때는 샘플 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, 20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이상이면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20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3F620E-BD9E-44F0-9793-2BB441DC685A}"/>
              </a:ext>
            </a:extLst>
          </p:cNvPr>
          <p:cNvSpPr txBox="1"/>
          <p:nvPr/>
        </p:nvSpPr>
        <p:spPr>
          <a:xfrm>
            <a:off x="6400801" y="1884311"/>
            <a:ext cx="4823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해당 </a:t>
            </a:r>
            <a:r>
              <a:rPr lang="en-US" altLang="ko-KR" dirty="0" err="1">
                <a:solidFill>
                  <a:srgbClr val="FF0000"/>
                </a:solidFill>
              </a:rPr>
              <a:t>ArrayList</a:t>
            </a:r>
            <a:r>
              <a:rPr lang="ko-KR" altLang="en-US" dirty="0">
                <a:solidFill>
                  <a:srgbClr val="FF0000"/>
                </a:solidFill>
              </a:rPr>
              <a:t>에 데이터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크기가 커짐에 따라 메모리 부족 현상 발생 </a:t>
            </a:r>
          </a:p>
        </p:txBody>
      </p:sp>
    </p:spTree>
    <p:extLst>
      <p:ext uri="{BB962C8B-B14F-4D97-AF65-F5344CB8AC3E}">
        <p14:creationId xmlns:p14="http://schemas.microsoft.com/office/powerpoint/2010/main" val="2408762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FD466-74D6-4A3A-A289-B9AE116A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어플리케이션 개선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E999B2-4311-492C-97FD-416241592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개선된 학습 과정 </a:t>
            </a:r>
            <a:endParaRPr lang="en-US" altLang="ko-KR" dirty="0"/>
          </a:p>
          <a:p>
            <a:pPr lvl="1"/>
            <a:r>
              <a:rPr lang="ko-KR" altLang="en-US" dirty="0"/>
              <a:t>데이터 추가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학습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6AE2C3-E711-475D-9B93-38136C8F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4AB112-FFD7-4660-9238-651D46203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C3DF61-84F1-4FE6-9913-6877CECD8820}"/>
              </a:ext>
            </a:extLst>
          </p:cNvPr>
          <p:cNvSpPr/>
          <p:nvPr/>
        </p:nvSpPr>
        <p:spPr>
          <a:xfrm>
            <a:off x="573741" y="27163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비트맵 이미지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299B18-DC2B-4528-8A04-D03402ADE440}"/>
              </a:ext>
            </a:extLst>
          </p:cNvPr>
          <p:cNvSpPr/>
          <p:nvPr/>
        </p:nvSpPr>
        <p:spPr>
          <a:xfrm>
            <a:off x="3119718" y="2716305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float[62720]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C96588B-C193-4E55-BDC5-D3A27B95E01F}"/>
              </a:ext>
            </a:extLst>
          </p:cNvPr>
          <p:cNvSpPr/>
          <p:nvPr/>
        </p:nvSpPr>
        <p:spPr>
          <a:xfrm>
            <a:off x="5665695" y="2716305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String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8F71945-5359-4782-AC74-588A902FC768}"/>
              </a:ext>
            </a:extLst>
          </p:cNvPr>
          <p:cNvSpPr/>
          <p:nvPr/>
        </p:nvSpPr>
        <p:spPr>
          <a:xfrm>
            <a:off x="2613212" y="2859741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59E7DB5-0D38-40C0-A0EA-F75E58CB56D3}"/>
              </a:ext>
            </a:extLst>
          </p:cNvPr>
          <p:cNvSpPr/>
          <p:nvPr/>
        </p:nvSpPr>
        <p:spPr>
          <a:xfrm>
            <a:off x="5177119" y="2859741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58CC361-D64B-4E98-A8C5-5C5DD178059A}"/>
              </a:ext>
            </a:extLst>
          </p:cNvPr>
          <p:cNvSpPr/>
          <p:nvPr/>
        </p:nvSpPr>
        <p:spPr>
          <a:xfrm>
            <a:off x="573741" y="4051743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sample.txt</a:t>
            </a:r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BA37EBD-83AD-47A5-A236-3FF15C2AC19D}"/>
              </a:ext>
            </a:extLst>
          </p:cNvPr>
          <p:cNvSpPr/>
          <p:nvPr/>
        </p:nvSpPr>
        <p:spPr>
          <a:xfrm>
            <a:off x="2649070" y="4203356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44B1FF1-0EE4-44FC-B8C7-A7A5585FCC0F}"/>
              </a:ext>
            </a:extLst>
          </p:cNvPr>
          <p:cNvSpPr/>
          <p:nvPr/>
        </p:nvSpPr>
        <p:spPr>
          <a:xfrm>
            <a:off x="3119718" y="4051743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String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CCD2B6-7FC2-46AF-9920-CC322131263B}"/>
              </a:ext>
            </a:extLst>
          </p:cNvPr>
          <p:cNvSpPr txBox="1"/>
          <p:nvPr/>
        </p:nvSpPr>
        <p:spPr>
          <a:xfrm>
            <a:off x="2097380" y="3183237"/>
            <a:ext cx="1435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Interpreter</a:t>
            </a:r>
            <a:r>
              <a:rPr lang="ko-KR" altLang="en-US" sz="1200" dirty="0"/>
              <a:t>로 변환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80DAF3-5479-43AB-8815-2651130282EE}"/>
              </a:ext>
            </a:extLst>
          </p:cNvPr>
          <p:cNvSpPr txBox="1"/>
          <p:nvPr/>
        </p:nvSpPr>
        <p:spPr>
          <a:xfrm>
            <a:off x="4783017" y="3183237"/>
            <a:ext cx="1261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String</a:t>
            </a:r>
            <a:r>
              <a:rPr lang="ko-KR" altLang="en-US" sz="1200" dirty="0"/>
              <a:t>으로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0A3FAD-67A8-48BB-B337-02E35FA0D378}"/>
              </a:ext>
            </a:extLst>
          </p:cNvPr>
          <p:cNvSpPr txBox="1"/>
          <p:nvPr/>
        </p:nvSpPr>
        <p:spPr>
          <a:xfrm>
            <a:off x="1901845" y="4574924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파일 읽기</a:t>
            </a:r>
            <a:r>
              <a:rPr lang="en-US" altLang="ko-KR" sz="1200" dirty="0"/>
              <a:t> (</a:t>
            </a:r>
            <a:r>
              <a:rPr lang="ko-KR" altLang="en-US" sz="1200" dirty="0"/>
              <a:t>필요 라인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40CBBDB-75AD-41CB-BE06-33EEA4A11ACA}"/>
              </a:ext>
            </a:extLst>
          </p:cNvPr>
          <p:cNvSpPr/>
          <p:nvPr/>
        </p:nvSpPr>
        <p:spPr>
          <a:xfrm>
            <a:off x="5665695" y="4051743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float[62720]</a:t>
            </a:r>
            <a:endParaRPr lang="ko-KR" altLang="en-US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04F496C8-A736-4F11-8D83-7B5CC6AC2616}"/>
              </a:ext>
            </a:extLst>
          </p:cNvPr>
          <p:cNvSpPr/>
          <p:nvPr/>
        </p:nvSpPr>
        <p:spPr>
          <a:xfrm>
            <a:off x="5168154" y="4203356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7217A6-5A9B-45A5-A53B-75CA9C183CBB}"/>
              </a:ext>
            </a:extLst>
          </p:cNvPr>
          <p:cNvSpPr txBox="1"/>
          <p:nvPr/>
        </p:nvSpPr>
        <p:spPr>
          <a:xfrm>
            <a:off x="4400731" y="4539687"/>
            <a:ext cx="2025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split</a:t>
            </a:r>
            <a:r>
              <a:rPr lang="ko-KR" altLang="en-US" sz="1200" dirty="0"/>
              <a:t>으로 </a:t>
            </a:r>
            <a:r>
              <a:rPr lang="en-US" altLang="ko-KR" sz="1200" dirty="0"/>
              <a:t>float </a:t>
            </a:r>
            <a:r>
              <a:rPr lang="ko-KR" altLang="en-US" sz="1200" dirty="0"/>
              <a:t>배열로 변환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56DFB7E-569C-4D0D-B906-2D4DBAD30121}"/>
              </a:ext>
            </a:extLst>
          </p:cNvPr>
          <p:cNvSpPr/>
          <p:nvPr/>
        </p:nvSpPr>
        <p:spPr>
          <a:xfrm>
            <a:off x="8211672" y="4051743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ArrayList</a:t>
            </a:r>
            <a:r>
              <a:rPr lang="en-US" altLang="ko-KR" dirty="0"/>
              <a:t>(</a:t>
            </a:r>
            <a:r>
              <a:rPr lang="ko-KR" altLang="en-US" dirty="0"/>
              <a:t>크기 </a:t>
            </a:r>
            <a:r>
              <a:rPr lang="en-US" altLang="ko-KR" dirty="0"/>
              <a:t>n)</a:t>
            </a:r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2C9BA664-F857-45B5-B0E6-417EDF6D91C1}"/>
              </a:ext>
            </a:extLst>
          </p:cNvPr>
          <p:cNvSpPr/>
          <p:nvPr/>
        </p:nvSpPr>
        <p:spPr>
          <a:xfrm>
            <a:off x="7714131" y="4203356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B46D9D-E060-46EB-BE17-8ACE7FEAFC4A}"/>
              </a:ext>
            </a:extLst>
          </p:cNvPr>
          <p:cNvSpPr txBox="1"/>
          <p:nvPr/>
        </p:nvSpPr>
        <p:spPr>
          <a:xfrm>
            <a:off x="6699078" y="4544180"/>
            <a:ext cx="3025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ArrayList</a:t>
            </a:r>
            <a:r>
              <a:rPr lang="ko-KR" altLang="en-US" sz="1200" dirty="0"/>
              <a:t>에 추가</a:t>
            </a:r>
            <a:r>
              <a:rPr lang="en-US" altLang="ko-KR" sz="1200" dirty="0"/>
              <a:t>, </a:t>
            </a:r>
            <a:r>
              <a:rPr lang="ko-KR" altLang="en-US" sz="1200" dirty="0"/>
              <a:t>배치 사이즈 </a:t>
            </a:r>
            <a:r>
              <a:rPr lang="en-US" altLang="ko-KR" sz="1200" dirty="0"/>
              <a:t>n</a:t>
            </a:r>
            <a:r>
              <a:rPr lang="ko-KR" altLang="en-US" sz="1200" dirty="0"/>
              <a:t>만큼 반복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190AF9-1E7D-481A-B592-8219D8F544B5}"/>
              </a:ext>
            </a:extLst>
          </p:cNvPr>
          <p:cNvSpPr txBox="1"/>
          <p:nvPr/>
        </p:nvSpPr>
        <p:spPr>
          <a:xfrm>
            <a:off x="101455" y="6129362"/>
            <a:ext cx="471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배치 사이즈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샘플 수가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20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이하일 때는 샘플 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, 20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이상이면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20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C391E9-1BFA-4EAB-95E7-38470809BF7E}"/>
              </a:ext>
            </a:extLst>
          </p:cNvPr>
          <p:cNvSpPr/>
          <p:nvPr/>
        </p:nvSpPr>
        <p:spPr>
          <a:xfrm>
            <a:off x="8211672" y="2716305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sample.txt</a:t>
            </a:r>
            <a:endParaRPr lang="ko-KR" altLang="en-US" dirty="0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B91C179-852B-476F-9288-8EA6590352FD}"/>
              </a:ext>
            </a:extLst>
          </p:cNvPr>
          <p:cNvSpPr/>
          <p:nvPr/>
        </p:nvSpPr>
        <p:spPr>
          <a:xfrm>
            <a:off x="7714131" y="2859741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8495FF-6B92-427A-8297-1D13B77FD088}"/>
              </a:ext>
            </a:extLst>
          </p:cNvPr>
          <p:cNvSpPr txBox="1"/>
          <p:nvPr/>
        </p:nvSpPr>
        <p:spPr>
          <a:xfrm>
            <a:off x="7294952" y="3183237"/>
            <a:ext cx="1243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txt </a:t>
            </a:r>
            <a:r>
              <a:rPr lang="ko-KR" altLang="en-US" sz="1200" dirty="0"/>
              <a:t>파일에 저장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08C95C5-3B56-46AD-B6D3-920C61260EF8}"/>
              </a:ext>
            </a:extLst>
          </p:cNvPr>
          <p:cNvSpPr/>
          <p:nvPr/>
        </p:nvSpPr>
        <p:spPr>
          <a:xfrm>
            <a:off x="1091556" y="501024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ArrayList</a:t>
            </a:r>
            <a:r>
              <a:rPr lang="en-US" altLang="ko-KR" dirty="0"/>
              <a:t>(</a:t>
            </a:r>
            <a:r>
              <a:rPr lang="ko-KR" altLang="en-US" dirty="0"/>
              <a:t>크기 </a:t>
            </a:r>
            <a:r>
              <a:rPr lang="en-US" altLang="ko-KR" dirty="0"/>
              <a:t>n)</a:t>
            </a:r>
            <a:endParaRPr lang="ko-KR" altLang="en-US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87C6707-ABAD-4181-A472-13242214D0C2}"/>
              </a:ext>
            </a:extLst>
          </p:cNvPr>
          <p:cNvSpPr/>
          <p:nvPr/>
        </p:nvSpPr>
        <p:spPr>
          <a:xfrm>
            <a:off x="3137646" y="516185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1228C676-0C67-4B91-B485-B6E4B2D84CDD}"/>
              </a:ext>
            </a:extLst>
          </p:cNvPr>
          <p:cNvSpPr/>
          <p:nvPr/>
        </p:nvSpPr>
        <p:spPr>
          <a:xfrm>
            <a:off x="596362" y="516185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5DD50DC-EC50-4E04-85FA-7AF3E2E30B67}"/>
              </a:ext>
            </a:extLst>
          </p:cNvPr>
          <p:cNvSpPr/>
          <p:nvPr/>
        </p:nvSpPr>
        <p:spPr>
          <a:xfrm>
            <a:off x="3632841" y="501024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Loss </a:t>
            </a:r>
            <a:r>
              <a:rPr lang="ko-KR" altLang="en-US" dirty="0"/>
              <a:t>반환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608886-F75D-4103-B996-07D972A9E4DD}"/>
              </a:ext>
            </a:extLst>
          </p:cNvPr>
          <p:cNvSpPr txBox="1"/>
          <p:nvPr/>
        </p:nvSpPr>
        <p:spPr>
          <a:xfrm>
            <a:off x="573741" y="554361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셔플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2789EA-EE02-4658-A301-61A94F7CD65B}"/>
              </a:ext>
            </a:extLst>
          </p:cNvPr>
          <p:cNvSpPr txBox="1"/>
          <p:nvPr/>
        </p:nvSpPr>
        <p:spPr>
          <a:xfrm>
            <a:off x="2514598" y="5542427"/>
            <a:ext cx="1489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Interpreter </a:t>
            </a:r>
            <a:r>
              <a:rPr lang="ko-KR" altLang="en-US" sz="1200" dirty="0"/>
              <a:t>로 학습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184578-AA05-4C27-9615-54A108239F9D}"/>
              </a:ext>
            </a:extLst>
          </p:cNvPr>
          <p:cNvSpPr txBox="1"/>
          <p:nvPr/>
        </p:nvSpPr>
        <p:spPr>
          <a:xfrm>
            <a:off x="6964522" y="1840323"/>
            <a:ext cx="515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메모리가 아니라 파일 입출력으로 데이터 저장 </a:t>
            </a:r>
          </a:p>
        </p:txBody>
      </p:sp>
    </p:spTree>
    <p:extLst>
      <p:ext uri="{BB962C8B-B14F-4D97-AF65-F5344CB8AC3E}">
        <p14:creationId xmlns:p14="http://schemas.microsoft.com/office/powerpoint/2010/main" val="3569451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35CE0-A8C2-4852-8BB8-E74A6B04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최대 데이터 개수 증가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7D43FD-66BA-4DF9-8CED-6DE80150C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총 </a:t>
            </a:r>
            <a:r>
              <a:rPr lang="en-US" altLang="ko-KR" dirty="0"/>
              <a:t>40,000</a:t>
            </a:r>
            <a:r>
              <a:rPr lang="ko-KR" altLang="en-US" dirty="0"/>
              <a:t>개 추가</a:t>
            </a:r>
            <a:r>
              <a:rPr lang="en-US" altLang="ko-KR" dirty="0"/>
              <a:t>, 1</a:t>
            </a:r>
            <a:r>
              <a:rPr lang="ko-KR" altLang="en-US" dirty="0"/>
              <a:t>시간 </a:t>
            </a:r>
            <a:r>
              <a:rPr lang="en-US" altLang="ko-KR" dirty="0"/>
              <a:t>40</a:t>
            </a:r>
            <a:r>
              <a:rPr lang="ko-KR" altLang="en-US" dirty="0"/>
              <a:t>분 소요</a:t>
            </a:r>
            <a:endParaRPr lang="en-US" altLang="ko-KR" dirty="0"/>
          </a:p>
          <a:p>
            <a:pPr lvl="1"/>
            <a:r>
              <a:rPr lang="ko-KR" altLang="en-US" dirty="0"/>
              <a:t>기존 어플리케이션의 경우 데이터 </a:t>
            </a:r>
            <a:r>
              <a:rPr lang="en-US" altLang="ko-KR" dirty="0"/>
              <a:t>2,000</a:t>
            </a:r>
            <a:r>
              <a:rPr lang="ko-KR" altLang="en-US" dirty="0"/>
              <a:t>개 </a:t>
            </a:r>
            <a:r>
              <a:rPr lang="en-US" altLang="ko-KR" dirty="0"/>
              <a:t>4</a:t>
            </a:r>
            <a:r>
              <a:rPr lang="ko-KR" altLang="en-US" dirty="0"/>
              <a:t>분</a:t>
            </a:r>
            <a:r>
              <a:rPr lang="en-US" altLang="ko-KR" dirty="0"/>
              <a:t> </a:t>
            </a:r>
            <a:r>
              <a:rPr lang="ko-KR" altLang="en-US" dirty="0"/>
              <a:t>소요</a:t>
            </a:r>
            <a:endParaRPr lang="en-US" altLang="ko-KR" dirty="0"/>
          </a:p>
          <a:p>
            <a:pPr lvl="1"/>
            <a:r>
              <a:rPr lang="ko-KR" altLang="en-US" dirty="0"/>
              <a:t>따라서 </a:t>
            </a:r>
            <a:r>
              <a:rPr lang="en-US" altLang="ko-KR" dirty="0"/>
              <a:t>40,000</a:t>
            </a:r>
            <a:r>
              <a:rPr lang="ko-KR" altLang="en-US" dirty="0"/>
              <a:t>개의 데이터를 추가할 때 </a:t>
            </a:r>
            <a:r>
              <a:rPr lang="en-US" altLang="ko-KR" dirty="0"/>
              <a:t>1</a:t>
            </a:r>
            <a:r>
              <a:rPr lang="ko-KR" altLang="en-US" dirty="0"/>
              <a:t>시간 </a:t>
            </a:r>
            <a:r>
              <a:rPr lang="en-US" altLang="ko-KR" dirty="0"/>
              <a:t>20</a:t>
            </a:r>
            <a:r>
              <a:rPr lang="ko-KR" altLang="en-US" dirty="0"/>
              <a:t>분 소요될 것이라 추측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7E76A-8449-4BEE-BAEE-0C17E04D2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AA4749-492D-4041-B2B8-8145955C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F50742-910D-495A-B7E0-D0B1EDEDD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044" y="590677"/>
            <a:ext cx="2992829" cy="56766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C950EC1-B187-4ABA-BDF9-DCC35DA7B8F8}"/>
              </a:ext>
            </a:extLst>
          </p:cNvPr>
          <p:cNvSpPr/>
          <p:nvPr/>
        </p:nvSpPr>
        <p:spPr>
          <a:xfrm>
            <a:off x="9051044" y="5505077"/>
            <a:ext cx="2992829" cy="762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43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0027C-29E8-4235-94F9-4E8F816B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속도 지연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B4E99C-F413-482B-8E49-EB10EFFAF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샘플 추가 후 학습이 비정상적으로 오래 걸리는 현상 발생</a:t>
            </a:r>
            <a:endParaRPr lang="en-US" altLang="ko-KR" dirty="0"/>
          </a:p>
          <a:p>
            <a:r>
              <a:rPr lang="ko-KR" altLang="en-US" dirty="0"/>
              <a:t>각 클래스별 </a:t>
            </a:r>
            <a:r>
              <a:rPr lang="en-US" altLang="ko-KR" dirty="0"/>
              <a:t>100</a:t>
            </a:r>
            <a:r>
              <a:rPr lang="ko-KR" altLang="en-US" dirty="0"/>
              <a:t>개의 데이터를 추가하여 학습함</a:t>
            </a:r>
            <a:endParaRPr lang="en-US" altLang="ko-KR" dirty="0"/>
          </a:p>
          <a:p>
            <a:pPr lvl="1"/>
            <a:r>
              <a:rPr lang="ko-KR" altLang="en-US" dirty="0"/>
              <a:t>기존 방식은 약 </a:t>
            </a:r>
            <a:r>
              <a:rPr lang="en-US" altLang="ko-KR" dirty="0"/>
              <a:t>0.3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ko-KR" altLang="en-US" dirty="0"/>
              <a:t>변경된 방식은 약 </a:t>
            </a:r>
            <a:r>
              <a:rPr lang="en-US" altLang="ko-KR" dirty="0"/>
              <a:t>7</a:t>
            </a:r>
            <a:r>
              <a:rPr lang="ko-KR" altLang="en-US" dirty="0"/>
              <a:t>분 소요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CE94AF-053C-40B1-A4F4-45C7D8B1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461069-54B5-4ABD-BE14-9B84B968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927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0027C-29E8-4235-94F9-4E8F816B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속도 지연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B4E99C-F413-482B-8E49-EB10EFFAF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로그 분석 결과</a:t>
            </a:r>
            <a:r>
              <a:rPr lang="en-US" altLang="ko-KR" dirty="0"/>
              <a:t>, </a:t>
            </a:r>
            <a:r>
              <a:rPr lang="ko-KR" altLang="en-US" dirty="0"/>
              <a:t>파일에서 특정 라인을 읽어오는 과정에서 지연 발생</a:t>
            </a:r>
            <a:endParaRPr lang="en-US" altLang="ko-KR" dirty="0"/>
          </a:p>
          <a:p>
            <a:pPr lvl="1"/>
            <a:r>
              <a:rPr lang="ko-KR" altLang="en-US" dirty="0"/>
              <a:t>학습 처음과 마지막의 읽기 속도가 다름</a:t>
            </a:r>
            <a:endParaRPr lang="en-US" altLang="ko-KR" dirty="0"/>
          </a:p>
          <a:p>
            <a:pPr lvl="1"/>
            <a:r>
              <a:rPr lang="ko-KR" altLang="en-US" dirty="0"/>
              <a:t>데이터를 읽는 속도가 시간이 지날수록 점점 느려진다</a:t>
            </a:r>
            <a:endParaRPr lang="en-US" altLang="ko-KR" dirty="0"/>
          </a:p>
          <a:p>
            <a:pPr lvl="1"/>
            <a:r>
              <a:rPr lang="ko-KR" altLang="en-US" dirty="0"/>
              <a:t>파일의 크기가 더 클 때 더 느림</a:t>
            </a:r>
            <a:endParaRPr lang="en-US" altLang="ko-KR" dirty="0"/>
          </a:p>
          <a:p>
            <a:pPr marL="311400" lvl="1" indent="0">
              <a:buNone/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CE94AF-053C-40B1-A4F4-45C7D8B1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461069-54B5-4ABD-BE14-9B84B968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04B7E6-A660-4772-8A73-1C4A46342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57199"/>
          <a:stretch/>
        </p:blipFill>
        <p:spPr>
          <a:xfrm>
            <a:off x="549639" y="4457623"/>
            <a:ext cx="3439005" cy="127618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8BCF406-6081-441F-BB2B-407208DCDD76}"/>
              </a:ext>
            </a:extLst>
          </p:cNvPr>
          <p:cNvSpPr/>
          <p:nvPr/>
        </p:nvSpPr>
        <p:spPr>
          <a:xfrm>
            <a:off x="549638" y="5095715"/>
            <a:ext cx="1915811" cy="42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83EB9DA-F205-4F48-AB3E-51C56913F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647" y="4457623"/>
            <a:ext cx="3448531" cy="150516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DF8D12-DEA5-4CA6-AE6F-7A404ECAB0F2}"/>
              </a:ext>
            </a:extLst>
          </p:cNvPr>
          <p:cNvSpPr/>
          <p:nvPr/>
        </p:nvSpPr>
        <p:spPr>
          <a:xfrm>
            <a:off x="5728647" y="4693058"/>
            <a:ext cx="1915811" cy="42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337147-751D-45BE-B7F6-30DD3CBF875B}"/>
              </a:ext>
            </a:extLst>
          </p:cNvPr>
          <p:cNvSpPr txBox="1"/>
          <p:nvPr/>
        </p:nvSpPr>
        <p:spPr>
          <a:xfrm>
            <a:off x="2686468" y="5095715"/>
            <a:ext cx="260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약 </a:t>
            </a:r>
            <a:r>
              <a:rPr lang="en-US" altLang="ko-KR" dirty="0">
                <a:solidFill>
                  <a:srgbClr val="FF0000"/>
                </a:solidFill>
              </a:rPr>
              <a:t>0.014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225885-20BF-49FE-B143-35E746DBA339}"/>
              </a:ext>
            </a:extLst>
          </p:cNvPr>
          <p:cNvSpPr txBox="1"/>
          <p:nvPr/>
        </p:nvSpPr>
        <p:spPr>
          <a:xfrm>
            <a:off x="7940022" y="4721560"/>
            <a:ext cx="260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약 </a:t>
            </a:r>
            <a:r>
              <a:rPr lang="en-US" altLang="ko-KR" dirty="0">
                <a:solidFill>
                  <a:srgbClr val="FF0000"/>
                </a:solidFill>
              </a:rPr>
              <a:t>1.57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4EEB7F-FA3E-4703-9D8B-BBB2FCBC33A5}"/>
              </a:ext>
            </a:extLst>
          </p:cNvPr>
          <p:cNvSpPr txBox="1"/>
          <p:nvPr/>
        </p:nvSpPr>
        <p:spPr>
          <a:xfrm>
            <a:off x="549638" y="4036603"/>
            <a:ext cx="407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 데이터 </a:t>
            </a:r>
            <a:r>
              <a:rPr lang="en-US" altLang="ko-KR" dirty="0"/>
              <a:t>(1/400)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E66C3-AC54-485D-8CED-34A34F9C1359}"/>
              </a:ext>
            </a:extLst>
          </p:cNvPr>
          <p:cNvSpPr txBox="1"/>
          <p:nvPr/>
        </p:nvSpPr>
        <p:spPr>
          <a:xfrm>
            <a:off x="5728647" y="4036603"/>
            <a:ext cx="407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마지막 데이터 </a:t>
            </a:r>
            <a:r>
              <a:rPr lang="en-US" altLang="ko-KR" dirty="0"/>
              <a:t>(400/400)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9615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C49CD-F5C0-44B4-A15E-E3FB2E05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속도 지연 문제 해결 필요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32F14F-EC03-4BE4-B3BD-011CAF6AE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읽기의 해당 부분에서 지연 발생</a:t>
            </a:r>
            <a:endParaRPr lang="en-US" altLang="ko-KR" dirty="0"/>
          </a:p>
          <a:p>
            <a:r>
              <a:rPr lang="ko-KR" altLang="en-US" dirty="0"/>
              <a:t>정확한 원인 및 개선 방안 탐색 필요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A2F63-455E-47DE-B1E2-273989E25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28C9B7-82B7-428B-A2E3-8548DA4D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995710-F0DA-48AC-94CC-15749D280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21" y="3060540"/>
            <a:ext cx="9323942" cy="187535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260E30-6A38-4F31-8402-3A1A8C869A22}"/>
              </a:ext>
            </a:extLst>
          </p:cNvPr>
          <p:cNvSpPr/>
          <p:nvPr/>
        </p:nvSpPr>
        <p:spPr>
          <a:xfrm>
            <a:off x="1175657" y="4646645"/>
            <a:ext cx="5197151" cy="289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61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4BA8B-470E-463B-8BD6-EBEE901C1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25CF43-4E5C-4F2E-8D5E-1DB595E1A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클래스별로 </a:t>
            </a:r>
            <a:r>
              <a:rPr lang="en-US" altLang="ko-KR" dirty="0"/>
              <a:t>10</a:t>
            </a:r>
            <a:r>
              <a:rPr lang="ko-KR" altLang="en-US" dirty="0"/>
              <a:t>장씩의 데이터를 사용해 학습했을 때</a:t>
            </a:r>
            <a:r>
              <a:rPr lang="en-US" altLang="ko-KR" dirty="0"/>
              <a:t>, </a:t>
            </a:r>
            <a:r>
              <a:rPr lang="ko-KR" altLang="en-US" dirty="0"/>
              <a:t>추론 성능에는 문제가 없음을 확인함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605F77-4246-4B35-90E7-07F7038C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8F88AD-9671-43B9-92E3-72819F30C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36E27A-36B4-4DCF-B7E6-BEF31B101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677" y="2810169"/>
            <a:ext cx="1773723" cy="36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1D914F-03BC-4901-9D71-D66EC7439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057" y="2810762"/>
            <a:ext cx="1773723" cy="36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90E6E1-6FD0-4416-AFDD-46EEC8CBA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987" y="2810169"/>
            <a:ext cx="1773723" cy="36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595F4E-05DB-409B-AA73-2B7C9025E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6367" y="2810169"/>
            <a:ext cx="177372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61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6E263-737A-43A6-B6EE-AB0F2327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궁금한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1011E-345E-478C-9ECA-EF7E47297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전이학습은 데이터의 수가 적을 때 높은 정확도를 내기 위한 기법</a:t>
            </a:r>
            <a:endParaRPr lang="en-US" altLang="ko-KR" dirty="0"/>
          </a:p>
          <a:p>
            <a:pPr lvl="1"/>
            <a:r>
              <a:rPr lang="ko-KR" altLang="en-US" dirty="0"/>
              <a:t>전이학습과 데이터 수의 상관관계에 대한 의문</a:t>
            </a:r>
            <a:endParaRPr lang="en-US" altLang="ko-KR" dirty="0"/>
          </a:p>
          <a:p>
            <a:pPr lvl="1"/>
            <a:r>
              <a:rPr lang="ko-KR" altLang="en-US" dirty="0"/>
              <a:t>원하는 자료를 찾지 못했음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6D7E5-A80F-4522-812A-A7C1821B3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B9AEB4-3ABF-4748-B61B-A6D0EB83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419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69B292E9-37A2-4AD7-84B5-A8BE80BDB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9105"/>
            <a:ext cx="9144000" cy="1209895"/>
          </a:xfrm>
        </p:spPr>
        <p:txBody>
          <a:bodyPr/>
          <a:lstStyle/>
          <a:p>
            <a:r>
              <a:rPr lang="en-US" altLang="ko-KR"/>
              <a:t>Q n A</a:t>
            </a:r>
            <a:endParaRPr lang="ko-KR" altLang="en-US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ACC263A-2C04-4ACE-A4A4-242F76AFCB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감사합니다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477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7D43AB2-7D5D-4DAC-A758-C5EE5B672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390" y="2198738"/>
            <a:ext cx="5380186" cy="418374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95CC80C-0174-4409-BBF7-7920CC0E0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경로 문제 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1A2BE-8828-4923-AAD7-030AA064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30" y="1477108"/>
            <a:ext cx="11787447" cy="842357"/>
          </a:xfrm>
        </p:spPr>
        <p:txBody>
          <a:bodyPr/>
          <a:lstStyle/>
          <a:p>
            <a:r>
              <a:rPr lang="ko-KR" altLang="en-US" dirty="0"/>
              <a:t>파일 경로 설정 에러로</a:t>
            </a:r>
            <a:r>
              <a:rPr lang="en-US" altLang="ko-KR" dirty="0"/>
              <a:t> </a:t>
            </a:r>
            <a:r>
              <a:rPr lang="ko-KR" altLang="en-US" dirty="0"/>
              <a:t>인해 </a:t>
            </a:r>
            <a:r>
              <a:rPr lang="en-US" altLang="ko-KR" dirty="0"/>
              <a:t>Real Device</a:t>
            </a:r>
            <a:r>
              <a:rPr lang="ko-KR" altLang="en-US" dirty="0"/>
              <a:t>에서 동작 시키지 못하는 이슈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3215ED-78E4-4DFE-8E5F-0FA5078A1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C8079A-BCD3-49F5-81C3-631F4EB44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930653-6B22-4318-AE0B-09B82F3D4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92" y="2584927"/>
            <a:ext cx="5879069" cy="331201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BDE5A-1093-4A7E-B5A9-905ABA318896}"/>
              </a:ext>
            </a:extLst>
          </p:cNvPr>
          <p:cNvSpPr/>
          <p:nvPr/>
        </p:nvSpPr>
        <p:spPr>
          <a:xfrm>
            <a:off x="481781" y="3618270"/>
            <a:ext cx="4198374" cy="927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680A13-AFA8-4C57-AAFC-54A22133EB97}"/>
              </a:ext>
            </a:extLst>
          </p:cNvPr>
          <p:cNvSpPr/>
          <p:nvPr/>
        </p:nvSpPr>
        <p:spPr>
          <a:xfrm>
            <a:off x="6880000" y="2598904"/>
            <a:ext cx="2443315" cy="220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F17BB2-0F86-4609-9658-E4F4D73B7B8D}"/>
              </a:ext>
            </a:extLst>
          </p:cNvPr>
          <p:cNvSpPr/>
          <p:nvPr/>
        </p:nvSpPr>
        <p:spPr>
          <a:xfrm>
            <a:off x="6870168" y="6162407"/>
            <a:ext cx="3038957" cy="220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6052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7D43AB2-7D5D-4DAC-A758-C5EE5B672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390" y="2198738"/>
            <a:ext cx="5380186" cy="418374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95CC80C-0174-4409-BBF7-7920CC0E0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경로 문제 해결 </a:t>
            </a:r>
            <a:r>
              <a:rPr lang="en-US" altLang="ko-KR" dirty="0"/>
              <a:t>– </a:t>
            </a:r>
            <a:r>
              <a:rPr lang="ko-KR" altLang="en-US" dirty="0"/>
              <a:t>파일 경로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1A2BE-8828-4923-AAD7-030AA064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30" y="1477108"/>
            <a:ext cx="11787447" cy="4685298"/>
          </a:xfrm>
        </p:spPr>
        <p:txBody>
          <a:bodyPr/>
          <a:lstStyle/>
          <a:p>
            <a:r>
              <a:rPr lang="en-US" altLang="ko-KR" dirty="0"/>
              <a:t>MainActivity.java</a:t>
            </a:r>
            <a:r>
              <a:rPr lang="ko-KR" altLang="en-US" dirty="0"/>
              <a:t>에서 파일경로를 전역변수로 설정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전역변수 </a:t>
            </a:r>
            <a:r>
              <a:rPr lang="en-US" altLang="ko-KR" dirty="0"/>
              <a:t>String</a:t>
            </a:r>
            <a:r>
              <a:rPr lang="ko-KR" altLang="en-US" dirty="0"/>
              <a:t>형 </a:t>
            </a:r>
            <a:r>
              <a:rPr lang="en-US" altLang="ko-KR" dirty="0" err="1"/>
              <a:t>dir</a:t>
            </a:r>
            <a:r>
              <a:rPr lang="en-US" altLang="ko-KR" dirty="0"/>
              <a:t> </a:t>
            </a:r>
            <a:r>
              <a:rPr lang="ko-KR" altLang="en-US" dirty="0"/>
              <a:t>선언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onCreate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안드로이드 내부저장소 </a:t>
            </a:r>
            <a:br>
              <a:rPr lang="en-US" altLang="ko-KR" dirty="0"/>
            </a:br>
            <a:r>
              <a:rPr lang="en-US" altLang="ko-KR" dirty="0"/>
              <a:t>file </a:t>
            </a:r>
            <a:r>
              <a:rPr lang="ko-KR" altLang="en-US" dirty="0"/>
              <a:t>경로를 반환하는 메소드를 호출하여 저장</a:t>
            </a:r>
            <a:br>
              <a:rPr lang="en-US" altLang="ko-KR" dirty="0"/>
            </a:br>
            <a:r>
              <a:rPr lang="en-US" altLang="ko-KR" dirty="0" err="1"/>
              <a:t>getFilesDir</a:t>
            </a:r>
            <a:r>
              <a:rPr lang="en-US" altLang="ko-KR" dirty="0"/>
              <a:t>().</a:t>
            </a:r>
            <a:r>
              <a:rPr lang="en-US" altLang="ko-KR" dirty="0" err="1"/>
              <a:t>getAbsolutePath</a:t>
            </a:r>
            <a:r>
              <a:rPr lang="en-US" altLang="ko-KR" dirty="0"/>
              <a:t>()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3215ED-78E4-4DFE-8E5F-0FA5078A1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C8079A-BCD3-49F5-81C3-631F4EB44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680A13-AFA8-4C57-AAFC-54A22133EB97}"/>
              </a:ext>
            </a:extLst>
          </p:cNvPr>
          <p:cNvSpPr/>
          <p:nvPr/>
        </p:nvSpPr>
        <p:spPr>
          <a:xfrm>
            <a:off x="6880000" y="2598904"/>
            <a:ext cx="2443315" cy="220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F17BB2-0F86-4609-9658-E4F4D73B7B8D}"/>
              </a:ext>
            </a:extLst>
          </p:cNvPr>
          <p:cNvSpPr/>
          <p:nvPr/>
        </p:nvSpPr>
        <p:spPr>
          <a:xfrm>
            <a:off x="6870168" y="6162407"/>
            <a:ext cx="3038957" cy="220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8773511-2225-482B-A60C-7845FDC9239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100052" y="2708941"/>
            <a:ext cx="2779948" cy="3488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8DFC36A-15B4-4B45-A650-277052973927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4454013" y="4975123"/>
            <a:ext cx="2416155" cy="12973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094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2F911-043C-46C3-A03E-FBAE76502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경로 문제 해결 </a:t>
            </a:r>
            <a:r>
              <a:rPr lang="en-US" altLang="ko-KR" dirty="0"/>
              <a:t>– </a:t>
            </a:r>
            <a:r>
              <a:rPr lang="ko-KR" altLang="en-US" dirty="0"/>
              <a:t>파일 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8A614A-6C71-4A6D-B9AE-9A38E41C5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31" y="1477108"/>
            <a:ext cx="4827817" cy="4857189"/>
          </a:xfrm>
        </p:spPr>
        <p:txBody>
          <a:bodyPr/>
          <a:lstStyle/>
          <a:p>
            <a:r>
              <a:rPr lang="en-US" altLang="ko-KR" dirty="0"/>
              <a:t>TransferLearningModel.java</a:t>
            </a:r>
          </a:p>
          <a:p>
            <a:pPr lvl="1"/>
            <a:r>
              <a:rPr lang="ko-KR" altLang="en-US" dirty="0"/>
              <a:t>해당 경로에 </a:t>
            </a:r>
            <a:r>
              <a:rPr lang="en-US" altLang="ko-KR" dirty="0"/>
              <a:t>sample.txt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txt </a:t>
            </a:r>
            <a:r>
              <a:rPr lang="ko-KR" altLang="en-US" dirty="0"/>
              <a:t>파일에 </a:t>
            </a:r>
            <a:r>
              <a:rPr lang="en-US" altLang="ko-KR" dirty="0" err="1"/>
              <a:t>oneHotEncoding</a:t>
            </a:r>
            <a:r>
              <a:rPr lang="ko-KR" altLang="en-US" dirty="0"/>
              <a:t>형의 클래스이름과 </a:t>
            </a:r>
            <a:r>
              <a:rPr lang="en-US" altLang="ko-KR" dirty="0"/>
              <a:t>bottleneck</a:t>
            </a:r>
            <a:r>
              <a:rPr lang="ko-KR" altLang="en-US" dirty="0"/>
              <a:t>을</a:t>
            </a:r>
            <a:r>
              <a:rPr lang="en-US" altLang="ko-KR" dirty="0"/>
              <a:t> write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939BB1-1EAA-4B30-B2C9-FB506E9E8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20701A-72AE-4D9F-BAED-76B3CCCC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8967E4-B98D-4A45-8B68-E96F8A2F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982" y="1619929"/>
            <a:ext cx="6858594" cy="237764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35F38B8-9275-4E87-B3CA-14AB27B224A8}"/>
              </a:ext>
            </a:extLst>
          </p:cNvPr>
          <p:cNvSpPr/>
          <p:nvPr/>
        </p:nvSpPr>
        <p:spPr>
          <a:xfrm>
            <a:off x="7620001" y="1851653"/>
            <a:ext cx="2448231" cy="222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7D5C3DE-8BBE-4EA4-B22D-60779CB7C869}"/>
              </a:ext>
            </a:extLst>
          </p:cNvPr>
          <p:cNvCxnSpPr>
            <a:cxnSpLocks/>
          </p:cNvCxnSpPr>
          <p:nvPr/>
        </p:nvCxnSpPr>
        <p:spPr>
          <a:xfrm flipH="1">
            <a:off x="4729316" y="1963129"/>
            <a:ext cx="2840168" cy="4414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61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8C57B-D72A-4C86-B819-872214B1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경로 문제 해결 </a:t>
            </a:r>
            <a:r>
              <a:rPr lang="en-US" altLang="ko-KR" dirty="0"/>
              <a:t>– </a:t>
            </a:r>
            <a:r>
              <a:rPr lang="ko-KR" altLang="en-US" dirty="0"/>
              <a:t>파일 읽기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7F4BB7-10CD-4F0B-A35E-D555C9D71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TransferLearningModel.java</a:t>
            </a:r>
          </a:p>
          <a:p>
            <a:pPr lvl="1"/>
            <a:r>
              <a:rPr lang="en-US" altLang="ko-KR" dirty="0"/>
              <a:t>Stream</a:t>
            </a:r>
            <a:r>
              <a:rPr lang="ko-KR" altLang="en-US" dirty="0"/>
              <a:t>을 생성하여 </a:t>
            </a:r>
            <a:r>
              <a:rPr lang="en-US" altLang="ko-KR" dirty="0"/>
              <a:t>Sample.txt</a:t>
            </a:r>
            <a:r>
              <a:rPr lang="ko-KR" altLang="en-US" dirty="0"/>
              <a:t>를 읽음</a:t>
            </a:r>
            <a:endParaRPr lang="en-US" altLang="ko-KR" dirty="0"/>
          </a:p>
          <a:p>
            <a:pPr lvl="1"/>
            <a:r>
              <a:rPr lang="en-US" altLang="ko-KR" dirty="0"/>
              <a:t>Stream</a:t>
            </a:r>
            <a:r>
              <a:rPr lang="ko-KR" altLang="en-US" dirty="0"/>
              <a:t>은 한번 사용하면 닫혀서 다시</a:t>
            </a:r>
            <a:br>
              <a:rPr lang="en-US" altLang="ko-KR" dirty="0"/>
            </a:br>
            <a:r>
              <a:rPr lang="ko-KR" altLang="en-US" dirty="0"/>
              <a:t>사용할 수 없기 때문에 내부 반복으로 처리</a:t>
            </a:r>
            <a:endParaRPr lang="en-US" altLang="ko-KR" dirty="0"/>
          </a:p>
          <a:p>
            <a:pPr lvl="1"/>
            <a:r>
              <a:rPr lang="en-US" altLang="ko-KR" dirty="0"/>
              <a:t>String</a:t>
            </a:r>
            <a:r>
              <a:rPr lang="ko-KR" altLang="en-US" dirty="0"/>
              <a:t>형의 읽은 파일을 </a:t>
            </a:r>
            <a:r>
              <a:rPr lang="en-US" altLang="ko-KR" dirty="0"/>
              <a:t>float</a:t>
            </a:r>
            <a:r>
              <a:rPr lang="ko-KR" altLang="en-US" dirty="0"/>
              <a:t>형으로 변환</a:t>
            </a:r>
            <a:endParaRPr lang="en-US" altLang="ko-KR" dirty="0"/>
          </a:p>
          <a:p>
            <a:pPr lvl="1"/>
            <a:r>
              <a:rPr lang="ko-KR" altLang="en-US" dirty="0"/>
              <a:t>형변환한 클래스 이름과 </a:t>
            </a:r>
            <a:r>
              <a:rPr lang="en-US" altLang="ko-KR" dirty="0"/>
              <a:t>bottleneck</a:t>
            </a:r>
            <a:r>
              <a:rPr lang="ko-KR" altLang="en-US" dirty="0"/>
              <a:t>의</a:t>
            </a:r>
            <a:br>
              <a:rPr lang="en-US" altLang="ko-KR" dirty="0"/>
            </a:br>
            <a:r>
              <a:rPr lang="ko-KR" altLang="en-US" dirty="0"/>
              <a:t>샘플을 </a:t>
            </a:r>
            <a:r>
              <a:rPr lang="en-US" altLang="ko-KR" dirty="0"/>
              <a:t>list</a:t>
            </a:r>
            <a:r>
              <a:rPr lang="ko-KR" altLang="en-US" dirty="0"/>
              <a:t>에 추가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8BDD3D-4FE8-4571-9A22-4A41B717E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30D1E5-C935-4638-BD36-3D51DD05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9E9C32-9832-4EE0-8834-CFFAF43C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534" y="1646188"/>
            <a:ext cx="5903350" cy="458303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71408D1-4820-4553-8959-433E9375709D}"/>
              </a:ext>
            </a:extLst>
          </p:cNvPr>
          <p:cNvSpPr/>
          <p:nvPr/>
        </p:nvSpPr>
        <p:spPr>
          <a:xfrm>
            <a:off x="8194384" y="2333434"/>
            <a:ext cx="2448231" cy="222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19B765-94BF-493D-9B41-4CC79836ECE3}"/>
              </a:ext>
            </a:extLst>
          </p:cNvPr>
          <p:cNvSpPr/>
          <p:nvPr/>
        </p:nvSpPr>
        <p:spPr>
          <a:xfrm>
            <a:off x="6119685" y="4969195"/>
            <a:ext cx="5620031" cy="222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ADA789-5C9A-45AA-A130-9F734CC997EF}"/>
              </a:ext>
            </a:extLst>
          </p:cNvPr>
          <p:cNvSpPr/>
          <p:nvPr/>
        </p:nvSpPr>
        <p:spPr>
          <a:xfrm>
            <a:off x="6156534" y="3750347"/>
            <a:ext cx="3862537" cy="1079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671923-2F44-41B9-A83A-70F2F56919EC}"/>
              </a:ext>
            </a:extLst>
          </p:cNvPr>
          <p:cNvSpPr/>
          <p:nvPr/>
        </p:nvSpPr>
        <p:spPr>
          <a:xfrm>
            <a:off x="5908384" y="1805295"/>
            <a:ext cx="2871822" cy="3885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348132C-12BE-461B-ACC7-739CA07D7188}"/>
              </a:ext>
            </a:extLst>
          </p:cNvPr>
          <p:cNvCxnSpPr>
            <a:cxnSpLocks/>
          </p:cNvCxnSpPr>
          <p:nvPr/>
        </p:nvCxnSpPr>
        <p:spPr>
          <a:xfrm flipH="1">
            <a:off x="5102942" y="1976284"/>
            <a:ext cx="805442" cy="816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3FB9C87-2B8D-455C-8D42-4A302F03D35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407742" y="3854245"/>
            <a:ext cx="748792" cy="435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C90C0C4-C20C-4479-B655-BC4CCF37D2D5}"/>
              </a:ext>
            </a:extLst>
          </p:cNvPr>
          <p:cNvCxnSpPr>
            <a:cxnSpLocks/>
          </p:cNvCxnSpPr>
          <p:nvPr/>
        </p:nvCxnSpPr>
        <p:spPr>
          <a:xfrm flipH="1" flipV="1">
            <a:off x="4828741" y="4444181"/>
            <a:ext cx="1267259" cy="6260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414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B442A-B5B8-4436-8492-096359ABB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A5689C-6B3A-4C9D-A89E-C4D84A909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파일 경로 문제 해결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dirty="0"/>
              <a:t>파일 입출력 오버헤드 확인 실험</a:t>
            </a:r>
            <a:endParaRPr lang="en-US" altLang="ko-KR" dirty="0"/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오류 발생 및 해결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어플리케이션 개선 및 결과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3C7D6E-F35B-4CF0-8AD1-B44818B0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E133D7-A263-4A3F-9448-1F5B9804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551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A31A2-6DB3-4686-81EE-5C6D474EC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입출력 오버헤드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0A7715-1525-42B2-810D-0B4D1A1C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입출력의 오버헤드를 확인하기 위해 실험 진행</a:t>
            </a:r>
            <a:endParaRPr lang="en-US" altLang="ko-KR" dirty="0"/>
          </a:p>
          <a:p>
            <a:r>
              <a:rPr lang="ko-KR" altLang="en-US" dirty="0"/>
              <a:t>하나의 샘플을 추가하는 시간을 측정</a:t>
            </a:r>
            <a:endParaRPr lang="en-US" altLang="ko-KR" dirty="0"/>
          </a:p>
          <a:p>
            <a:pPr lvl="1"/>
            <a:r>
              <a:rPr lang="en-US" altLang="ko-KR" dirty="0" err="1"/>
              <a:t>Calendar.getInstance</a:t>
            </a:r>
            <a:r>
              <a:rPr lang="en-US" altLang="ko-KR" dirty="0"/>
              <a:t>() </a:t>
            </a:r>
            <a:r>
              <a:rPr lang="ko-KR" altLang="en-US" dirty="0"/>
              <a:t>메소드를 통해 실험 시작 시간</a:t>
            </a:r>
            <a:r>
              <a:rPr lang="en-US" altLang="ko-KR" dirty="0"/>
              <a:t>, </a:t>
            </a:r>
            <a:r>
              <a:rPr lang="ko-KR" altLang="en-US" dirty="0"/>
              <a:t>종료 시간 측정</a:t>
            </a:r>
            <a:endParaRPr lang="en-US" altLang="ko-KR" dirty="0"/>
          </a:p>
          <a:p>
            <a:pPr lvl="1"/>
            <a:r>
              <a:rPr lang="ko-KR" altLang="en-US" dirty="0"/>
              <a:t>시작 시간 </a:t>
            </a:r>
            <a:r>
              <a:rPr lang="en-US" altLang="ko-KR" dirty="0"/>
              <a:t>- </a:t>
            </a:r>
            <a:r>
              <a:rPr lang="ko-KR" altLang="en-US" dirty="0"/>
              <a:t>종료 시간 </a:t>
            </a:r>
            <a:r>
              <a:rPr lang="en-US" altLang="ko-KR" dirty="0"/>
              <a:t>= </a:t>
            </a:r>
            <a:r>
              <a:rPr lang="ko-KR" altLang="en-US" dirty="0"/>
              <a:t>작업 시간</a:t>
            </a:r>
            <a:endParaRPr lang="en-US" altLang="ko-KR" dirty="0"/>
          </a:p>
          <a:p>
            <a:r>
              <a:rPr lang="ko-KR" altLang="en-US" dirty="0"/>
              <a:t>기존에 샘플을 추가하는 작업에 파일 입출력 과정을 추가하여 실험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963E9D-54DC-458C-8BE7-252A12436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42D99E-C13B-4CED-ACDB-E1D5D4C48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64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73C56-2851-4479-AE71-00DEF9B0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DEC88D-45EB-48C4-AA64-6F14BFB25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방식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 입출력을 추가한 방식</a:t>
            </a:r>
            <a:endParaRPr lang="en-US" altLang="ko-KR" dirty="0"/>
          </a:p>
          <a:p>
            <a:pPr marL="311400" lvl="1" indent="0">
              <a:buNone/>
            </a:pPr>
            <a:r>
              <a:rPr lang="en-US" altLang="ko-KR" dirty="0"/>
              <a:t>	</a:t>
            </a:r>
          </a:p>
          <a:p>
            <a:pPr marL="3114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학습을 위해 파일에 쓴 데이터를 읽어와야 하기 때문에 오버헤드를 확인하기 위해 다음과 같이 실험 구성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0A284-5DBA-4966-9E9E-22720EF7A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권철현</a:t>
            </a:r>
            <a:r>
              <a:rPr lang="en-US" altLang="ko-KR"/>
              <a:t>, </a:t>
            </a:r>
            <a:r>
              <a:rPr lang="ko-KR" altLang="en-US"/>
              <a:t>신재하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936D85-CB5E-44DA-83FE-06E1ACF1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72CB3-86FB-4DBB-A7AC-E8F6F3DA156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E28200E-76DE-4C2B-80B9-A04D23A39984}"/>
              </a:ext>
            </a:extLst>
          </p:cNvPr>
          <p:cNvSpPr/>
          <p:nvPr/>
        </p:nvSpPr>
        <p:spPr>
          <a:xfrm>
            <a:off x="2467661" y="4500283"/>
            <a:ext cx="233082" cy="98611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DC22D0C-41A0-4DC0-9AD4-DBA663F70E4F}"/>
              </a:ext>
            </a:extLst>
          </p:cNvPr>
          <p:cNvSpPr/>
          <p:nvPr/>
        </p:nvSpPr>
        <p:spPr>
          <a:xfrm>
            <a:off x="4692780" y="4500283"/>
            <a:ext cx="233082" cy="98611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AABD7CD-0880-4494-8592-B2FEC597E2C8}"/>
              </a:ext>
            </a:extLst>
          </p:cNvPr>
          <p:cNvSpPr/>
          <p:nvPr/>
        </p:nvSpPr>
        <p:spPr>
          <a:xfrm>
            <a:off x="6905925" y="4500283"/>
            <a:ext cx="233082" cy="98611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5ED99FA-09FF-4FBE-8443-333B90C2C4A8}"/>
              </a:ext>
            </a:extLst>
          </p:cNvPr>
          <p:cNvSpPr/>
          <p:nvPr/>
        </p:nvSpPr>
        <p:spPr>
          <a:xfrm>
            <a:off x="9372444" y="4500283"/>
            <a:ext cx="233082" cy="98611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D41DBA3-660A-4854-A3CE-E9C0CAA5D0F4}"/>
              </a:ext>
            </a:extLst>
          </p:cNvPr>
          <p:cNvSpPr/>
          <p:nvPr/>
        </p:nvSpPr>
        <p:spPr>
          <a:xfrm>
            <a:off x="466002" y="2301589"/>
            <a:ext cx="1937354" cy="77793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ArrayList</a:t>
            </a:r>
            <a:r>
              <a:rPr lang="ko-KR" altLang="en-US" dirty="0"/>
              <a:t>에 </a:t>
            </a:r>
            <a:endParaRPr lang="en-US" altLang="ko-KR" dirty="0"/>
          </a:p>
          <a:p>
            <a:pPr algn="ctr"/>
            <a:r>
              <a:rPr lang="en-US" altLang="ko-KR" dirty="0"/>
              <a:t>float </a:t>
            </a:r>
            <a:r>
              <a:rPr lang="ko-KR" altLang="en-US" dirty="0"/>
              <a:t>배열 추가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14D66B6-8DD2-4AE5-8338-5E614D735016}"/>
              </a:ext>
            </a:extLst>
          </p:cNvPr>
          <p:cNvSpPr/>
          <p:nvPr/>
        </p:nvSpPr>
        <p:spPr>
          <a:xfrm>
            <a:off x="466002" y="4160619"/>
            <a:ext cx="1937354" cy="77793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float </a:t>
            </a:r>
            <a:r>
              <a:rPr lang="ko-KR" altLang="en-US" dirty="0"/>
              <a:t>배열 </a:t>
            </a:r>
            <a:endParaRPr lang="en-US" altLang="ko-KR" dirty="0"/>
          </a:p>
          <a:p>
            <a:pPr algn="ctr"/>
            <a:r>
              <a:rPr lang="en-US" altLang="ko-KR" dirty="0"/>
              <a:t>String</a:t>
            </a:r>
            <a:r>
              <a:rPr lang="ko-KR" altLang="en-US" dirty="0"/>
              <a:t>으로 변환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974C377-F11F-4B8E-A515-F01511A4CE92}"/>
              </a:ext>
            </a:extLst>
          </p:cNvPr>
          <p:cNvSpPr/>
          <p:nvPr/>
        </p:nvSpPr>
        <p:spPr>
          <a:xfrm>
            <a:off x="2751677" y="4160619"/>
            <a:ext cx="1852759" cy="77793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파일에 쓰기 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206161C-8F9F-4E7E-A090-CDD6387A69F9}"/>
              </a:ext>
            </a:extLst>
          </p:cNvPr>
          <p:cNvSpPr/>
          <p:nvPr/>
        </p:nvSpPr>
        <p:spPr>
          <a:xfrm>
            <a:off x="4977536" y="4160619"/>
            <a:ext cx="1852759" cy="77793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 읽기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765AB2E-83DB-448B-BCDE-E40C2B9FA9B5}"/>
              </a:ext>
            </a:extLst>
          </p:cNvPr>
          <p:cNvSpPr/>
          <p:nvPr/>
        </p:nvSpPr>
        <p:spPr>
          <a:xfrm>
            <a:off x="7172751" y="4160619"/>
            <a:ext cx="2139794" cy="77793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String </a:t>
            </a:r>
            <a:r>
              <a:rPr lang="ko-KR" altLang="en-US" dirty="0"/>
              <a:t>데이터</a:t>
            </a:r>
            <a:endParaRPr lang="en-US" altLang="ko-KR" dirty="0"/>
          </a:p>
          <a:p>
            <a:pPr algn="ctr"/>
            <a:r>
              <a:rPr lang="en-US" altLang="ko-KR" dirty="0"/>
              <a:t>float </a:t>
            </a:r>
            <a:r>
              <a:rPr lang="ko-KR" altLang="en-US" dirty="0"/>
              <a:t>배열로 변환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E14E8EC-2BF7-4D5E-873D-99EB1B877C8D}"/>
              </a:ext>
            </a:extLst>
          </p:cNvPr>
          <p:cNvSpPr/>
          <p:nvPr/>
        </p:nvSpPr>
        <p:spPr>
          <a:xfrm>
            <a:off x="9665425" y="4160619"/>
            <a:ext cx="2139794" cy="77793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ArrayList</a:t>
            </a:r>
            <a:r>
              <a:rPr lang="ko-KR" altLang="en-US" dirty="0"/>
              <a:t>에 추가 </a:t>
            </a:r>
          </a:p>
        </p:txBody>
      </p:sp>
    </p:spTree>
    <p:extLst>
      <p:ext uri="{BB962C8B-B14F-4D97-AF65-F5344CB8AC3E}">
        <p14:creationId xmlns:p14="http://schemas.microsoft.com/office/powerpoint/2010/main" val="1261614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랑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1993</TotalTime>
  <Words>1081</Words>
  <Application>Microsoft Office PowerPoint</Application>
  <PresentationFormat>와이드스크린</PresentationFormat>
  <Paragraphs>276</Paragraphs>
  <Slides>29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Wingdings</vt:lpstr>
      <vt:lpstr>Office 테마</vt:lpstr>
      <vt:lpstr>On-Device Training</vt:lpstr>
      <vt:lpstr>Contents</vt:lpstr>
      <vt:lpstr>파일 경로 문제 해결</vt:lpstr>
      <vt:lpstr>파일 경로 문제 해결 – 파일 경로 설정</vt:lpstr>
      <vt:lpstr>파일 경로 문제 해결 – 파일 쓰기</vt:lpstr>
      <vt:lpstr>파일 경로 문제 해결 – 파일 읽기</vt:lpstr>
      <vt:lpstr>Contents</vt:lpstr>
      <vt:lpstr>파일 입출력 오버헤드 확인</vt:lpstr>
      <vt:lpstr>실험 개요</vt:lpstr>
      <vt:lpstr>기존 샘플 추가 작업 시간</vt:lpstr>
      <vt:lpstr>기존 샘플 추가 작업 시간</vt:lpstr>
      <vt:lpstr>파일 입출력 작업 추가</vt:lpstr>
      <vt:lpstr>파일 입출력 작업 추가</vt:lpstr>
      <vt:lpstr>파일 입출력 작업 소요시간</vt:lpstr>
      <vt:lpstr>실험 결과</vt:lpstr>
      <vt:lpstr>Contents</vt:lpstr>
      <vt:lpstr>어플리케이션 실행 불가한 버그 발생</vt:lpstr>
      <vt:lpstr>해결 시도</vt:lpstr>
      <vt:lpstr>결과</vt:lpstr>
      <vt:lpstr>Contents</vt:lpstr>
      <vt:lpstr>어플리케이션 개선</vt:lpstr>
      <vt:lpstr>어플리케이션 개선</vt:lpstr>
      <vt:lpstr>최대 데이터 개수 증가</vt:lpstr>
      <vt:lpstr>학습 속도 지연 </vt:lpstr>
      <vt:lpstr>학습 속도 지연</vt:lpstr>
      <vt:lpstr>속도 지연 문제 해결 필요</vt:lpstr>
      <vt:lpstr>학습 결과</vt:lpstr>
      <vt:lpstr>궁금한 점</vt:lpstr>
      <vt:lpstr>Q n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Lite Guide</dc:title>
  <dc:creator>Kwon CheolHyeon</dc:creator>
  <cp:lastModifiedBy>권철현</cp:lastModifiedBy>
  <cp:revision>15</cp:revision>
  <dcterms:created xsi:type="dcterms:W3CDTF">2022-01-05T04:06:30Z</dcterms:created>
  <dcterms:modified xsi:type="dcterms:W3CDTF">2022-02-06T13:32:45Z</dcterms:modified>
</cp:coreProperties>
</file>